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 id="2147483673" r:id="rId7"/>
  </p:sldMasterIdLst>
  <p:notesMasterIdLst>
    <p:notesMasterId r:id="rId8"/>
  </p:notesMasterIdLst>
  <p:sldIdLst>
    <p:sldId id="256" r:id="rId9"/>
    <p:sldId id="257" r:id="rId10"/>
    <p:sldId id="258" r:id="rId11"/>
    <p:sldId id="259" r:id="rId12"/>
    <p:sldId id="260" r:id="rId13"/>
    <p:sldId id="261" r:id="rId14"/>
  </p:sldIdLst>
  <p:sldSz cy="5143500" cx="9144000"/>
  <p:notesSz cx="6858000" cy="9144000"/>
  <p:embeddedFontLst>
    <p:embeddedFont>
      <p:font typeface="Lustria"/>
      <p:regular r:id="rId15"/>
    </p:embeddedFont>
    <p:embeddedFont>
      <p:font typeface="Open Sans"/>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09C7E4F-9810-4C79-8773-61A0DF22E5FE}">
  <a:tblStyle styleId="{709C7E4F-9810-4C79-8773-61A0DF22E5FE}" styleName="Table_0">
    <a:wholeTbl>
      <a:tcTxStyle b="off" i="off">
        <a:font>
          <a:latin typeface="Calisto MT"/>
          <a:ea typeface="Calisto MT"/>
          <a:cs typeface="Calisto MT"/>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BE8EA"/>
          </a:solidFill>
        </a:fill>
      </a:tcStyle>
    </a:wholeTbl>
    <a:band1H>
      <a:tcTxStyle/>
      <a:tcStyle>
        <a:fill>
          <a:solidFill>
            <a:srgbClr val="D4CED2"/>
          </a:solidFill>
        </a:fill>
      </a:tcStyle>
    </a:band1H>
    <a:band2H>
      <a:tcTxStyle/>
    </a:band2H>
    <a:band1V>
      <a:tcTxStyle/>
      <a:tcStyle>
        <a:fill>
          <a:solidFill>
            <a:srgbClr val="D4CED2"/>
          </a:solidFill>
        </a:fill>
      </a:tcStyle>
    </a:band1V>
    <a:band2V>
      <a:tcTxStyle/>
    </a:band2V>
    <a:lastCol>
      <a:tcTxStyle b="on" i="off">
        <a:font>
          <a:latin typeface="Calisto MT"/>
          <a:ea typeface="Calisto MT"/>
          <a:cs typeface="Calisto MT"/>
        </a:font>
        <a:schemeClr val="lt1"/>
      </a:tcTxStyle>
      <a:tcStyle>
        <a:fill>
          <a:solidFill>
            <a:schemeClr val="accent1"/>
          </a:solidFill>
        </a:fill>
      </a:tcStyle>
    </a:lastCol>
    <a:firstCol>
      <a:tcTxStyle b="on" i="off">
        <a:font>
          <a:latin typeface="Calisto MT"/>
          <a:ea typeface="Calisto MT"/>
          <a:cs typeface="Calisto MT"/>
        </a:font>
        <a:schemeClr val="lt1"/>
      </a:tcTxStyle>
      <a:tcStyle>
        <a:fill>
          <a:solidFill>
            <a:schemeClr val="accent1"/>
          </a:solidFill>
        </a:fill>
      </a:tcStyle>
    </a:firstCol>
    <a:lastRow>
      <a:tcTxStyle b="on" i="off">
        <a:font>
          <a:latin typeface="Calisto MT"/>
          <a:ea typeface="Calisto MT"/>
          <a:cs typeface="Calisto MT"/>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sto MT"/>
          <a:ea typeface="Calisto MT"/>
          <a:cs typeface="Calisto MT"/>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15" Type="http://schemas.openxmlformats.org/officeDocument/2006/relationships/font" Target="fonts/Lustria-regular.fntdata"/><Relationship Id="rId14" Type="http://schemas.openxmlformats.org/officeDocument/2006/relationships/slide" Target="slides/slide6.xml"/><Relationship Id="rId17" Type="http://schemas.openxmlformats.org/officeDocument/2006/relationships/font" Target="fonts/OpenSans-bold.fntdata"/><Relationship Id="rId16" Type="http://schemas.openxmlformats.org/officeDocument/2006/relationships/font" Target="fonts/OpenSans-regular.fntdata"/><Relationship Id="rId5" Type="http://schemas.openxmlformats.org/officeDocument/2006/relationships/slideMaster" Target="slideMasters/slideMaster1.xml"/><Relationship Id="rId19" Type="http://schemas.openxmlformats.org/officeDocument/2006/relationships/font" Target="fonts/OpenSans-boldItalic.fntdata"/><Relationship Id="rId6" Type="http://schemas.openxmlformats.org/officeDocument/2006/relationships/slideMaster" Target="slideMasters/slideMaster2.xml"/><Relationship Id="rId18" Type="http://schemas.openxmlformats.org/officeDocument/2006/relationships/font" Target="fonts/OpenSans-italic.fntdata"/><Relationship Id="rId7" Type="http://schemas.openxmlformats.org/officeDocument/2006/relationships/slideMaster" Target="slideMasters/slideMaster3.xml"/><Relationship Id="rId8" Type="http://schemas.openxmlformats.org/officeDocument/2006/relationships/notesMaster" Target="notesMasters/notesMaster1.xml"/></Relationships>
</file>

<file path=ppt/media/image1.png>
</file>

<file path=ppt/media/image2.jpg>
</file>

<file path=ppt/media/image3.jp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4f3284d19e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g34f3284d19e_2_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4f3284d19e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4f3284d19e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4f3284d19e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500"/>
              <a:buFont typeface="Arial"/>
              <a:buNone/>
            </a:pPr>
            <a:r>
              <a:rPr lang="en" sz="1500">
                <a:solidFill>
                  <a:schemeClr val="dk1"/>
                </a:solidFill>
                <a:latin typeface="Lustria"/>
                <a:ea typeface="Lustria"/>
                <a:cs typeface="Lustria"/>
                <a:sym typeface="Lustria"/>
              </a:rPr>
              <a:t>Shay.ai is your smart networking assistant that helps you discover and connect with the most relevant people at any event. Whether you're looking for a job, a co-founder, or just someone interesting to meet, you simply tell the bot—and it shows you curated profiles pulled from Luma, Meetup, and LinkedIn. You can swipe through suggestions, ask for more details, and even get help crafting personalized reach-outs. With NLP-powered insights and a clean, modern UI, EventMatch AI makes your event experience focused, efficient, and way more impactful.</a:t>
            </a:r>
            <a:endParaRPr sz="1500">
              <a:solidFill>
                <a:schemeClr val="dk1"/>
              </a:solidFill>
              <a:latin typeface="Lustria"/>
              <a:ea typeface="Lustria"/>
              <a:cs typeface="Lustria"/>
              <a:sym typeface="Lustria"/>
            </a:endParaRPr>
          </a:p>
          <a:p>
            <a:pPr indent="0" lvl="0" marL="0" rtl="0" algn="l">
              <a:spcBef>
                <a:spcPts val="0"/>
              </a:spcBef>
              <a:spcAft>
                <a:spcPts val="0"/>
              </a:spcAft>
              <a:buNone/>
            </a:pPr>
            <a:r>
              <a:t/>
            </a:r>
            <a:endParaRPr/>
          </a:p>
        </p:txBody>
      </p:sp>
      <p:sp>
        <p:nvSpPr>
          <p:cNvPr id="159" name="Google Shape;159;g34f3284d19e_2_10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4f3284d19e_11_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g34f3284d19e_1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4f3284d19e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34f3284d19e_6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4f3284d19e_8_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g34f3284d19e_8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 name="Shape 58"/>
        <p:cNvGrpSpPr/>
        <p:nvPr/>
      </p:nvGrpSpPr>
      <p:grpSpPr>
        <a:xfrm>
          <a:off x="0" y="0"/>
          <a:ext cx="0" cy="0"/>
          <a:chOff x="0" y="0"/>
          <a:chExt cx="0" cy="0"/>
        </a:xfrm>
      </p:grpSpPr>
      <p:sp>
        <p:nvSpPr>
          <p:cNvPr id="59" name="Google Shape;59;p14"/>
          <p:cNvSpPr txBox="1"/>
          <p:nvPr>
            <p:ph type="ctrTitle"/>
          </p:nvPr>
        </p:nvSpPr>
        <p:spPr>
          <a:xfrm>
            <a:off x="528066" y="667365"/>
            <a:ext cx="7492181" cy="2698954"/>
          </a:xfrm>
          <a:prstGeom prst="rect">
            <a:avLst/>
          </a:prstGeom>
          <a:noFill/>
          <a:ln>
            <a:noFill/>
          </a:ln>
        </p:spPr>
        <p:txBody>
          <a:bodyPr anchorCtr="0" anchor="t" bIns="34275" lIns="68575" spcFirstLastPara="1" rIns="68575" wrap="square" tIns="34275">
            <a:normAutofit/>
          </a:bodyPr>
          <a:lstStyle>
            <a:lvl1pPr lvl="0" algn="l">
              <a:lnSpc>
                <a:spcPct val="100000"/>
              </a:lnSpc>
              <a:spcBef>
                <a:spcPts val="0"/>
              </a:spcBef>
              <a:spcAft>
                <a:spcPts val="0"/>
              </a:spcAft>
              <a:buClr>
                <a:schemeClr val="lt1"/>
              </a:buClr>
              <a:buSzPts val="4100"/>
              <a:buFont typeface="Open Sans"/>
              <a:buNone/>
              <a:defRPr sz="41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0" name="Google Shape;60;p14"/>
          <p:cNvSpPr txBox="1"/>
          <p:nvPr>
            <p:ph idx="1" type="subTitle"/>
          </p:nvPr>
        </p:nvSpPr>
        <p:spPr>
          <a:xfrm>
            <a:off x="528066" y="3366319"/>
            <a:ext cx="5243832" cy="977081"/>
          </a:xfrm>
          <a:prstGeom prst="rect">
            <a:avLst/>
          </a:prstGeom>
          <a:noFill/>
          <a:ln>
            <a:noFill/>
          </a:ln>
        </p:spPr>
        <p:txBody>
          <a:bodyPr anchorCtr="0" anchor="b" bIns="34275" lIns="68575" spcFirstLastPara="1" rIns="68575" wrap="square" tIns="34275">
            <a:normAutofit/>
          </a:bodyPr>
          <a:lstStyle>
            <a:lvl1pPr lvl="0" algn="l">
              <a:lnSpc>
                <a:spcPct val="110000"/>
              </a:lnSpc>
              <a:spcBef>
                <a:spcPts val="800"/>
              </a:spcBef>
              <a:spcAft>
                <a:spcPts val="0"/>
              </a:spcAft>
              <a:buClr>
                <a:schemeClr val="lt1"/>
              </a:buClr>
              <a:buSzPts val="1500"/>
              <a:buNone/>
              <a:defRPr sz="1500"/>
            </a:lvl1pPr>
            <a:lvl2pPr lvl="1" algn="ctr">
              <a:lnSpc>
                <a:spcPct val="110000"/>
              </a:lnSpc>
              <a:spcBef>
                <a:spcPts val="400"/>
              </a:spcBef>
              <a:spcAft>
                <a:spcPts val="0"/>
              </a:spcAft>
              <a:buClr>
                <a:schemeClr val="lt1"/>
              </a:buClr>
              <a:buSzPts val="1500"/>
              <a:buNone/>
              <a:defRPr sz="1500"/>
            </a:lvl2pPr>
            <a:lvl3pPr lvl="2" algn="ctr">
              <a:lnSpc>
                <a:spcPct val="110000"/>
              </a:lnSpc>
              <a:spcBef>
                <a:spcPts val="400"/>
              </a:spcBef>
              <a:spcAft>
                <a:spcPts val="0"/>
              </a:spcAft>
              <a:buClr>
                <a:schemeClr val="lt1"/>
              </a:buClr>
              <a:buSzPts val="1400"/>
              <a:buNone/>
              <a:defRPr sz="1400"/>
            </a:lvl3pPr>
            <a:lvl4pPr lvl="3" algn="ctr">
              <a:lnSpc>
                <a:spcPct val="110000"/>
              </a:lnSpc>
              <a:spcBef>
                <a:spcPts val="400"/>
              </a:spcBef>
              <a:spcAft>
                <a:spcPts val="0"/>
              </a:spcAft>
              <a:buClr>
                <a:schemeClr val="lt1"/>
              </a:buClr>
              <a:buSzPts val="1200"/>
              <a:buNone/>
              <a:defRPr sz="1200"/>
            </a:lvl4pPr>
            <a:lvl5pPr lvl="4" algn="ctr">
              <a:lnSpc>
                <a:spcPct val="110000"/>
              </a:lnSpc>
              <a:spcBef>
                <a:spcPts val="400"/>
              </a:spcBef>
              <a:spcAft>
                <a:spcPts val="0"/>
              </a:spcAft>
              <a:buClr>
                <a:schemeClr val="lt1"/>
              </a:buClr>
              <a:buSzPts val="1200"/>
              <a:buNone/>
              <a:defRPr sz="1200"/>
            </a:lvl5pPr>
            <a:lvl6pPr lvl="5" algn="ctr">
              <a:lnSpc>
                <a:spcPct val="90000"/>
              </a:lnSpc>
              <a:spcBef>
                <a:spcPts val="400"/>
              </a:spcBef>
              <a:spcAft>
                <a:spcPts val="0"/>
              </a:spcAft>
              <a:buClr>
                <a:schemeClr val="lt1"/>
              </a:buClr>
              <a:buSzPts val="1200"/>
              <a:buNone/>
              <a:defRPr sz="1200"/>
            </a:lvl6pPr>
            <a:lvl7pPr lvl="6" algn="ctr">
              <a:lnSpc>
                <a:spcPct val="90000"/>
              </a:lnSpc>
              <a:spcBef>
                <a:spcPts val="400"/>
              </a:spcBef>
              <a:spcAft>
                <a:spcPts val="0"/>
              </a:spcAft>
              <a:buClr>
                <a:schemeClr val="lt1"/>
              </a:buClr>
              <a:buSzPts val="1200"/>
              <a:buNone/>
              <a:defRPr sz="1200"/>
            </a:lvl7pPr>
            <a:lvl8pPr lvl="7" algn="ctr">
              <a:lnSpc>
                <a:spcPct val="90000"/>
              </a:lnSpc>
              <a:spcBef>
                <a:spcPts val="400"/>
              </a:spcBef>
              <a:spcAft>
                <a:spcPts val="0"/>
              </a:spcAft>
              <a:buClr>
                <a:schemeClr val="lt1"/>
              </a:buClr>
              <a:buSzPts val="1200"/>
              <a:buNone/>
              <a:defRPr sz="1200"/>
            </a:lvl8pPr>
            <a:lvl9pPr lvl="8" algn="ctr">
              <a:lnSpc>
                <a:spcPct val="90000"/>
              </a:lnSpc>
              <a:spcBef>
                <a:spcPts val="400"/>
              </a:spcBef>
              <a:spcAft>
                <a:spcPts val="0"/>
              </a:spcAft>
              <a:buClr>
                <a:schemeClr val="lt1"/>
              </a:buClr>
              <a:buSzPts val="1200"/>
              <a:buNone/>
              <a:defRPr sz="1200"/>
            </a:lvl9pPr>
          </a:lstStyle>
          <a:p/>
        </p:txBody>
      </p:sp>
      <p:sp>
        <p:nvSpPr>
          <p:cNvPr id="61" name="Google Shape;61;p14"/>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2" name="Google Shape;62;p14"/>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3" name="Google Shape;63;p14"/>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2" name="Shape 72"/>
        <p:cNvGrpSpPr/>
        <p:nvPr/>
      </p:nvGrpSpPr>
      <p:grpSpPr>
        <a:xfrm>
          <a:off x="0" y="0"/>
          <a:ext cx="0" cy="0"/>
          <a:chOff x="0" y="0"/>
          <a:chExt cx="0" cy="0"/>
        </a:xfrm>
      </p:grpSpPr>
      <p:sp>
        <p:nvSpPr>
          <p:cNvPr id="73" name="Google Shape;73;p16"/>
          <p:cNvSpPr txBox="1"/>
          <p:nvPr>
            <p:ph type="title"/>
          </p:nvPr>
        </p:nvSpPr>
        <p:spPr>
          <a:xfrm>
            <a:off x="525476" y="685800"/>
            <a:ext cx="8018449" cy="980694"/>
          </a:xfrm>
          <a:prstGeom prst="rect">
            <a:avLst/>
          </a:prstGeom>
          <a:noFill/>
          <a:ln>
            <a:noFill/>
          </a:ln>
        </p:spPr>
        <p:txBody>
          <a:bodyPr anchorCtr="0" anchor="t" bIns="34275" lIns="68575" spcFirstLastPara="1" rIns="68575" wrap="square" tIns="34275">
            <a:normAutofit/>
          </a:bodyPr>
          <a:lstStyle>
            <a:lvl1pPr lvl="0" algn="l">
              <a:lnSpc>
                <a:spcPct val="10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4" name="Google Shape;74;p16"/>
          <p:cNvSpPr txBox="1"/>
          <p:nvPr>
            <p:ph idx="1" type="body"/>
          </p:nvPr>
        </p:nvSpPr>
        <p:spPr>
          <a:xfrm>
            <a:off x="525476" y="1666494"/>
            <a:ext cx="8018449" cy="2804922"/>
          </a:xfrm>
          <a:prstGeom prst="rect">
            <a:avLst/>
          </a:prstGeom>
          <a:noFill/>
          <a:ln>
            <a:noFill/>
          </a:ln>
        </p:spPr>
        <p:txBody>
          <a:bodyPr anchorCtr="0" anchor="t" bIns="34275" lIns="68575" spcFirstLastPara="1" rIns="68575" wrap="square" tIns="34275">
            <a:normAutofit/>
          </a:bodyPr>
          <a:lstStyle>
            <a:lvl1pPr indent="-317500" lvl="0" marL="457200" algn="l">
              <a:lnSpc>
                <a:spcPct val="110000"/>
              </a:lnSpc>
              <a:spcBef>
                <a:spcPts val="800"/>
              </a:spcBef>
              <a:spcAft>
                <a:spcPts val="0"/>
              </a:spcAft>
              <a:buClr>
                <a:schemeClr val="dk1"/>
              </a:buClr>
              <a:buSzPts val="1400"/>
              <a:buChar char="•"/>
              <a:defRPr/>
            </a:lvl1pPr>
            <a:lvl2pPr indent="-317500" lvl="1" marL="914400" algn="l">
              <a:lnSpc>
                <a:spcPct val="110000"/>
              </a:lnSpc>
              <a:spcBef>
                <a:spcPts val="400"/>
              </a:spcBef>
              <a:spcAft>
                <a:spcPts val="0"/>
              </a:spcAft>
              <a:buClr>
                <a:schemeClr val="dk1"/>
              </a:buClr>
              <a:buSzPts val="1400"/>
              <a:buChar char="•"/>
              <a:defRPr/>
            </a:lvl2pPr>
            <a:lvl3pPr indent="-317500" lvl="2" marL="1371600" algn="l">
              <a:lnSpc>
                <a:spcPct val="110000"/>
              </a:lnSpc>
              <a:spcBef>
                <a:spcPts val="400"/>
              </a:spcBef>
              <a:spcAft>
                <a:spcPts val="0"/>
              </a:spcAft>
              <a:buClr>
                <a:schemeClr val="dk1"/>
              </a:buClr>
              <a:buSzPts val="1400"/>
              <a:buChar char="•"/>
              <a:defRPr/>
            </a:lvl3pPr>
            <a:lvl4pPr indent="-317500" lvl="3" marL="1828800" algn="l">
              <a:lnSpc>
                <a:spcPct val="110000"/>
              </a:lnSpc>
              <a:spcBef>
                <a:spcPts val="400"/>
              </a:spcBef>
              <a:spcAft>
                <a:spcPts val="0"/>
              </a:spcAft>
              <a:buClr>
                <a:schemeClr val="dk1"/>
              </a:buClr>
              <a:buSzPts val="1400"/>
              <a:buChar char="•"/>
              <a:defRPr/>
            </a:lvl4pPr>
            <a:lvl5pPr indent="-317500" lvl="4" marL="2286000" algn="l">
              <a:lnSpc>
                <a:spcPct val="11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6"/>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6"/>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6"/>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8" name="Shape 78"/>
        <p:cNvGrpSpPr/>
        <p:nvPr/>
      </p:nvGrpSpPr>
      <p:grpSpPr>
        <a:xfrm>
          <a:off x="0" y="0"/>
          <a:ext cx="0" cy="0"/>
          <a:chOff x="0" y="0"/>
          <a:chExt cx="0" cy="0"/>
        </a:xfrm>
      </p:grpSpPr>
      <p:sp>
        <p:nvSpPr>
          <p:cNvPr id="79" name="Google Shape;79;p17"/>
          <p:cNvSpPr txBox="1"/>
          <p:nvPr>
            <p:ph type="ctrTitle"/>
          </p:nvPr>
        </p:nvSpPr>
        <p:spPr>
          <a:xfrm>
            <a:off x="528066" y="667365"/>
            <a:ext cx="7492181" cy="2698954"/>
          </a:xfrm>
          <a:prstGeom prst="rect">
            <a:avLst/>
          </a:prstGeom>
          <a:noFill/>
          <a:ln>
            <a:noFill/>
          </a:ln>
        </p:spPr>
        <p:txBody>
          <a:bodyPr anchorCtr="0" anchor="t" bIns="34275" lIns="68575" spcFirstLastPara="1" rIns="68575" wrap="square" tIns="34275">
            <a:normAutofit/>
          </a:bodyPr>
          <a:lstStyle>
            <a:lvl1pPr lvl="0" algn="l">
              <a:lnSpc>
                <a:spcPct val="100000"/>
              </a:lnSpc>
              <a:spcBef>
                <a:spcPts val="0"/>
              </a:spcBef>
              <a:spcAft>
                <a:spcPts val="0"/>
              </a:spcAft>
              <a:buClr>
                <a:schemeClr val="dk1"/>
              </a:buClr>
              <a:buSzPts val="4100"/>
              <a:buFont typeface="Open Sans"/>
              <a:buNone/>
              <a:defRPr sz="41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7"/>
          <p:cNvSpPr txBox="1"/>
          <p:nvPr>
            <p:ph idx="1" type="subTitle"/>
          </p:nvPr>
        </p:nvSpPr>
        <p:spPr>
          <a:xfrm>
            <a:off x="528066" y="3366319"/>
            <a:ext cx="5243832" cy="977081"/>
          </a:xfrm>
          <a:prstGeom prst="rect">
            <a:avLst/>
          </a:prstGeom>
          <a:noFill/>
          <a:ln>
            <a:noFill/>
          </a:ln>
        </p:spPr>
        <p:txBody>
          <a:bodyPr anchorCtr="0" anchor="b" bIns="34275" lIns="68575" spcFirstLastPara="1" rIns="68575" wrap="square" tIns="34275">
            <a:normAutofit/>
          </a:bodyPr>
          <a:lstStyle>
            <a:lvl1pPr lvl="0" algn="l">
              <a:lnSpc>
                <a:spcPct val="110000"/>
              </a:lnSpc>
              <a:spcBef>
                <a:spcPts val="800"/>
              </a:spcBef>
              <a:spcAft>
                <a:spcPts val="0"/>
              </a:spcAft>
              <a:buClr>
                <a:schemeClr val="dk1"/>
              </a:buClr>
              <a:buSzPts val="1500"/>
              <a:buNone/>
              <a:defRPr sz="1500"/>
            </a:lvl1pPr>
            <a:lvl2pPr lvl="1" algn="ctr">
              <a:lnSpc>
                <a:spcPct val="110000"/>
              </a:lnSpc>
              <a:spcBef>
                <a:spcPts val="400"/>
              </a:spcBef>
              <a:spcAft>
                <a:spcPts val="0"/>
              </a:spcAft>
              <a:buClr>
                <a:schemeClr val="dk1"/>
              </a:buClr>
              <a:buSzPts val="1500"/>
              <a:buNone/>
              <a:defRPr sz="1500"/>
            </a:lvl2pPr>
            <a:lvl3pPr lvl="2" algn="ctr">
              <a:lnSpc>
                <a:spcPct val="110000"/>
              </a:lnSpc>
              <a:spcBef>
                <a:spcPts val="400"/>
              </a:spcBef>
              <a:spcAft>
                <a:spcPts val="0"/>
              </a:spcAft>
              <a:buClr>
                <a:schemeClr val="dk1"/>
              </a:buClr>
              <a:buSzPts val="1400"/>
              <a:buNone/>
              <a:defRPr sz="1400"/>
            </a:lvl3pPr>
            <a:lvl4pPr lvl="3" algn="ctr">
              <a:lnSpc>
                <a:spcPct val="110000"/>
              </a:lnSpc>
              <a:spcBef>
                <a:spcPts val="400"/>
              </a:spcBef>
              <a:spcAft>
                <a:spcPts val="0"/>
              </a:spcAft>
              <a:buClr>
                <a:schemeClr val="dk1"/>
              </a:buClr>
              <a:buSzPts val="1200"/>
              <a:buNone/>
              <a:defRPr sz="1200"/>
            </a:lvl4pPr>
            <a:lvl5pPr lvl="4" algn="ctr">
              <a:lnSpc>
                <a:spcPct val="11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81" name="Google Shape;81;p17"/>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7"/>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17"/>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4" name="Shape 84"/>
        <p:cNvGrpSpPr/>
        <p:nvPr/>
      </p:nvGrpSpPr>
      <p:grpSpPr>
        <a:xfrm>
          <a:off x="0" y="0"/>
          <a:ext cx="0" cy="0"/>
          <a:chOff x="0" y="0"/>
          <a:chExt cx="0" cy="0"/>
        </a:xfrm>
      </p:grpSpPr>
      <p:sp>
        <p:nvSpPr>
          <p:cNvPr id="85" name="Google Shape;85;p18"/>
          <p:cNvSpPr txBox="1"/>
          <p:nvPr>
            <p:ph type="title"/>
          </p:nvPr>
        </p:nvSpPr>
        <p:spPr>
          <a:xfrm>
            <a:off x="536537" y="1282304"/>
            <a:ext cx="7974050" cy="2139553"/>
          </a:xfrm>
          <a:prstGeom prst="rect">
            <a:avLst/>
          </a:prstGeom>
          <a:noFill/>
          <a:ln>
            <a:noFill/>
          </a:ln>
        </p:spPr>
        <p:txBody>
          <a:bodyPr anchorCtr="0" anchor="b" bIns="34275" lIns="68575" spcFirstLastPara="1" rIns="68575" wrap="square" tIns="34275">
            <a:normAutofit/>
          </a:bodyPr>
          <a:lstStyle>
            <a:lvl1pPr lvl="0" algn="l">
              <a:lnSpc>
                <a:spcPct val="100000"/>
              </a:lnSpc>
              <a:spcBef>
                <a:spcPts val="0"/>
              </a:spcBef>
              <a:spcAft>
                <a:spcPts val="0"/>
              </a:spcAft>
              <a:buClr>
                <a:schemeClr val="dk1"/>
              </a:buClr>
              <a:buSzPts val="4500"/>
              <a:buFont typeface="Open Sans"/>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6" name="Google Shape;86;p18"/>
          <p:cNvSpPr txBox="1"/>
          <p:nvPr>
            <p:ph idx="1" type="body"/>
          </p:nvPr>
        </p:nvSpPr>
        <p:spPr>
          <a:xfrm>
            <a:off x="536537" y="3442097"/>
            <a:ext cx="797405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110000"/>
              </a:lnSpc>
              <a:spcBef>
                <a:spcPts val="800"/>
              </a:spcBef>
              <a:spcAft>
                <a:spcPts val="0"/>
              </a:spcAft>
              <a:buClr>
                <a:srgbClr val="888888"/>
              </a:buClr>
              <a:buSzPts val="1800"/>
              <a:buNone/>
              <a:defRPr sz="1800">
                <a:solidFill>
                  <a:srgbClr val="888888"/>
                </a:solidFill>
              </a:defRPr>
            </a:lvl1pPr>
            <a:lvl2pPr indent="-228600" lvl="1" marL="914400" algn="l">
              <a:lnSpc>
                <a:spcPct val="110000"/>
              </a:lnSpc>
              <a:spcBef>
                <a:spcPts val="400"/>
              </a:spcBef>
              <a:spcAft>
                <a:spcPts val="0"/>
              </a:spcAft>
              <a:buClr>
                <a:srgbClr val="888888"/>
              </a:buClr>
              <a:buSzPts val="1500"/>
              <a:buNone/>
              <a:defRPr sz="1500">
                <a:solidFill>
                  <a:srgbClr val="888888"/>
                </a:solidFill>
              </a:defRPr>
            </a:lvl2pPr>
            <a:lvl3pPr indent="-228600" lvl="2" marL="1371600" algn="l">
              <a:lnSpc>
                <a:spcPct val="110000"/>
              </a:lnSpc>
              <a:spcBef>
                <a:spcPts val="400"/>
              </a:spcBef>
              <a:spcAft>
                <a:spcPts val="0"/>
              </a:spcAft>
              <a:buClr>
                <a:srgbClr val="888888"/>
              </a:buClr>
              <a:buSzPts val="1400"/>
              <a:buNone/>
              <a:defRPr sz="1400">
                <a:solidFill>
                  <a:srgbClr val="888888"/>
                </a:solidFill>
              </a:defRPr>
            </a:lvl3pPr>
            <a:lvl4pPr indent="-228600" lvl="3" marL="1828800" algn="l">
              <a:lnSpc>
                <a:spcPct val="110000"/>
              </a:lnSpc>
              <a:spcBef>
                <a:spcPts val="400"/>
              </a:spcBef>
              <a:spcAft>
                <a:spcPts val="0"/>
              </a:spcAft>
              <a:buClr>
                <a:srgbClr val="888888"/>
              </a:buClr>
              <a:buSzPts val="1200"/>
              <a:buNone/>
              <a:defRPr sz="1200">
                <a:solidFill>
                  <a:srgbClr val="888888"/>
                </a:solidFill>
              </a:defRPr>
            </a:lvl4pPr>
            <a:lvl5pPr indent="-228600" lvl="4" marL="2286000" algn="l">
              <a:lnSpc>
                <a:spcPct val="11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87" name="Google Shape;87;p18"/>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8"/>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8"/>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90" name="Shape 90"/>
        <p:cNvGrpSpPr/>
        <p:nvPr/>
      </p:nvGrpSpPr>
      <p:grpSpPr>
        <a:xfrm>
          <a:off x="0" y="0"/>
          <a:ext cx="0" cy="0"/>
          <a:chOff x="0" y="0"/>
          <a:chExt cx="0" cy="0"/>
        </a:xfrm>
      </p:grpSpPr>
      <p:sp>
        <p:nvSpPr>
          <p:cNvPr id="91" name="Google Shape;91;p19"/>
          <p:cNvSpPr txBox="1"/>
          <p:nvPr>
            <p:ph type="title"/>
          </p:nvPr>
        </p:nvSpPr>
        <p:spPr>
          <a:xfrm>
            <a:off x="525476" y="685800"/>
            <a:ext cx="8018449" cy="980694"/>
          </a:xfrm>
          <a:prstGeom prst="rect">
            <a:avLst/>
          </a:prstGeom>
          <a:noFill/>
          <a:ln>
            <a:noFill/>
          </a:ln>
        </p:spPr>
        <p:txBody>
          <a:bodyPr anchorCtr="0" anchor="t" bIns="34275" lIns="68575" spcFirstLastPara="1" rIns="68575" wrap="square" tIns="34275">
            <a:normAutofit/>
          </a:bodyPr>
          <a:lstStyle>
            <a:lvl1pPr lvl="0" algn="l">
              <a:lnSpc>
                <a:spcPct val="10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19"/>
          <p:cNvSpPr txBox="1"/>
          <p:nvPr>
            <p:ph idx="1" type="body"/>
          </p:nvPr>
        </p:nvSpPr>
        <p:spPr>
          <a:xfrm>
            <a:off x="528066" y="1666494"/>
            <a:ext cx="3909060" cy="2804922"/>
          </a:xfrm>
          <a:prstGeom prst="rect">
            <a:avLst/>
          </a:prstGeom>
          <a:noFill/>
          <a:ln>
            <a:noFill/>
          </a:ln>
        </p:spPr>
        <p:txBody>
          <a:bodyPr anchorCtr="0" anchor="t" bIns="34275" lIns="68575" spcFirstLastPara="1" rIns="68575" wrap="square" tIns="34275">
            <a:normAutofit/>
          </a:bodyPr>
          <a:lstStyle>
            <a:lvl1pPr indent="-317500" lvl="0" marL="457200" algn="l">
              <a:lnSpc>
                <a:spcPct val="110000"/>
              </a:lnSpc>
              <a:spcBef>
                <a:spcPts val="800"/>
              </a:spcBef>
              <a:spcAft>
                <a:spcPts val="0"/>
              </a:spcAft>
              <a:buClr>
                <a:schemeClr val="dk1"/>
              </a:buClr>
              <a:buSzPts val="1400"/>
              <a:buChar char="•"/>
              <a:defRPr/>
            </a:lvl1pPr>
            <a:lvl2pPr indent="-317500" lvl="1" marL="914400" algn="l">
              <a:lnSpc>
                <a:spcPct val="110000"/>
              </a:lnSpc>
              <a:spcBef>
                <a:spcPts val="400"/>
              </a:spcBef>
              <a:spcAft>
                <a:spcPts val="0"/>
              </a:spcAft>
              <a:buClr>
                <a:schemeClr val="dk1"/>
              </a:buClr>
              <a:buSzPts val="1400"/>
              <a:buChar char="•"/>
              <a:defRPr/>
            </a:lvl2pPr>
            <a:lvl3pPr indent="-317500" lvl="2" marL="1371600" algn="l">
              <a:lnSpc>
                <a:spcPct val="110000"/>
              </a:lnSpc>
              <a:spcBef>
                <a:spcPts val="400"/>
              </a:spcBef>
              <a:spcAft>
                <a:spcPts val="0"/>
              </a:spcAft>
              <a:buClr>
                <a:schemeClr val="dk1"/>
              </a:buClr>
              <a:buSzPts val="1400"/>
              <a:buChar char="•"/>
              <a:defRPr/>
            </a:lvl3pPr>
            <a:lvl4pPr indent="-317500" lvl="3" marL="1828800" algn="l">
              <a:lnSpc>
                <a:spcPct val="110000"/>
              </a:lnSpc>
              <a:spcBef>
                <a:spcPts val="400"/>
              </a:spcBef>
              <a:spcAft>
                <a:spcPts val="0"/>
              </a:spcAft>
              <a:buClr>
                <a:schemeClr val="dk1"/>
              </a:buClr>
              <a:buSzPts val="1400"/>
              <a:buChar char="•"/>
              <a:defRPr/>
            </a:lvl4pPr>
            <a:lvl5pPr indent="-317500" lvl="4" marL="2286000" algn="l">
              <a:lnSpc>
                <a:spcPct val="11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3" name="Google Shape;93;p19"/>
          <p:cNvSpPr txBox="1"/>
          <p:nvPr>
            <p:ph idx="2" type="body"/>
          </p:nvPr>
        </p:nvSpPr>
        <p:spPr>
          <a:xfrm>
            <a:off x="4636008" y="1666494"/>
            <a:ext cx="3909060" cy="2804922"/>
          </a:xfrm>
          <a:prstGeom prst="rect">
            <a:avLst/>
          </a:prstGeom>
          <a:noFill/>
          <a:ln>
            <a:noFill/>
          </a:ln>
        </p:spPr>
        <p:txBody>
          <a:bodyPr anchorCtr="0" anchor="t" bIns="34275" lIns="68575" spcFirstLastPara="1" rIns="68575" wrap="square" tIns="34275">
            <a:normAutofit/>
          </a:bodyPr>
          <a:lstStyle>
            <a:lvl1pPr indent="-317500" lvl="0" marL="457200" algn="l">
              <a:lnSpc>
                <a:spcPct val="110000"/>
              </a:lnSpc>
              <a:spcBef>
                <a:spcPts val="800"/>
              </a:spcBef>
              <a:spcAft>
                <a:spcPts val="0"/>
              </a:spcAft>
              <a:buClr>
                <a:schemeClr val="dk1"/>
              </a:buClr>
              <a:buSzPts val="1400"/>
              <a:buChar char="•"/>
              <a:defRPr/>
            </a:lvl1pPr>
            <a:lvl2pPr indent="-317500" lvl="1" marL="914400" algn="l">
              <a:lnSpc>
                <a:spcPct val="110000"/>
              </a:lnSpc>
              <a:spcBef>
                <a:spcPts val="400"/>
              </a:spcBef>
              <a:spcAft>
                <a:spcPts val="0"/>
              </a:spcAft>
              <a:buClr>
                <a:schemeClr val="dk1"/>
              </a:buClr>
              <a:buSzPts val="1400"/>
              <a:buChar char="•"/>
              <a:defRPr/>
            </a:lvl2pPr>
            <a:lvl3pPr indent="-317500" lvl="2" marL="1371600" algn="l">
              <a:lnSpc>
                <a:spcPct val="110000"/>
              </a:lnSpc>
              <a:spcBef>
                <a:spcPts val="400"/>
              </a:spcBef>
              <a:spcAft>
                <a:spcPts val="0"/>
              </a:spcAft>
              <a:buClr>
                <a:schemeClr val="dk1"/>
              </a:buClr>
              <a:buSzPts val="1400"/>
              <a:buChar char="•"/>
              <a:defRPr/>
            </a:lvl3pPr>
            <a:lvl4pPr indent="-317500" lvl="3" marL="1828800" algn="l">
              <a:lnSpc>
                <a:spcPct val="110000"/>
              </a:lnSpc>
              <a:spcBef>
                <a:spcPts val="400"/>
              </a:spcBef>
              <a:spcAft>
                <a:spcPts val="0"/>
              </a:spcAft>
              <a:buClr>
                <a:schemeClr val="dk1"/>
              </a:buClr>
              <a:buSzPts val="1400"/>
              <a:buChar char="•"/>
              <a:defRPr/>
            </a:lvl4pPr>
            <a:lvl5pPr indent="-317500" lvl="4" marL="2286000" algn="l">
              <a:lnSpc>
                <a:spcPct val="11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4" name="Google Shape;94;p19"/>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5" name="Google Shape;95;p19"/>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19"/>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7" name="Shape 97"/>
        <p:cNvGrpSpPr/>
        <p:nvPr/>
      </p:nvGrpSpPr>
      <p:grpSpPr>
        <a:xfrm>
          <a:off x="0" y="0"/>
          <a:ext cx="0" cy="0"/>
          <a:chOff x="0" y="0"/>
          <a:chExt cx="0" cy="0"/>
        </a:xfrm>
      </p:grpSpPr>
      <p:sp>
        <p:nvSpPr>
          <p:cNvPr id="98" name="Google Shape;98;p20"/>
          <p:cNvSpPr txBox="1"/>
          <p:nvPr>
            <p:ph type="title"/>
          </p:nvPr>
        </p:nvSpPr>
        <p:spPr>
          <a:xfrm>
            <a:off x="528065" y="696860"/>
            <a:ext cx="8017002" cy="598838"/>
          </a:xfrm>
          <a:prstGeom prst="rect">
            <a:avLst/>
          </a:prstGeom>
          <a:noFill/>
          <a:ln>
            <a:noFill/>
          </a:ln>
        </p:spPr>
        <p:txBody>
          <a:bodyPr anchorCtr="0" anchor="t" bIns="34275" lIns="68575" spcFirstLastPara="1" rIns="68575" wrap="square" tIns="34275">
            <a:normAutofit/>
          </a:bodyPr>
          <a:lstStyle>
            <a:lvl1pPr lvl="0" algn="l">
              <a:lnSpc>
                <a:spcPct val="10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9" name="Google Shape;99;p20"/>
          <p:cNvSpPr txBox="1"/>
          <p:nvPr>
            <p:ph idx="1" type="body"/>
          </p:nvPr>
        </p:nvSpPr>
        <p:spPr>
          <a:xfrm>
            <a:off x="528066" y="1317404"/>
            <a:ext cx="3909060" cy="492919"/>
          </a:xfrm>
          <a:prstGeom prst="rect">
            <a:avLst/>
          </a:prstGeom>
          <a:noFill/>
          <a:ln>
            <a:noFill/>
          </a:ln>
        </p:spPr>
        <p:txBody>
          <a:bodyPr anchorCtr="0" anchor="b" bIns="34275" lIns="68575" spcFirstLastPara="1" rIns="68575" wrap="square" tIns="34275">
            <a:normAutofit/>
          </a:bodyPr>
          <a:lstStyle>
            <a:lvl1pPr indent="-228600" lvl="0" marL="457200" algn="l">
              <a:lnSpc>
                <a:spcPct val="110000"/>
              </a:lnSpc>
              <a:spcBef>
                <a:spcPts val="800"/>
              </a:spcBef>
              <a:spcAft>
                <a:spcPts val="0"/>
              </a:spcAft>
              <a:buClr>
                <a:schemeClr val="dk1"/>
              </a:buClr>
              <a:buSzPts val="1200"/>
              <a:buNone/>
              <a:defRPr b="1" sz="1200">
                <a:latin typeface="Open Sans"/>
                <a:ea typeface="Open Sans"/>
                <a:cs typeface="Open Sans"/>
                <a:sym typeface="Open Sans"/>
              </a:defRPr>
            </a:lvl1pPr>
            <a:lvl2pPr indent="-228600" lvl="1" marL="914400" algn="l">
              <a:lnSpc>
                <a:spcPct val="110000"/>
              </a:lnSpc>
              <a:spcBef>
                <a:spcPts val="400"/>
              </a:spcBef>
              <a:spcAft>
                <a:spcPts val="0"/>
              </a:spcAft>
              <a:buClr>
                <a:schemeClr val="dk1"/>
              </a:buClr>
              <a:buSzPts val="1500"/>
              <a:buNone/>
              <a:defRPr b="1" sz="1500"/>
            </a:lvl2pPr>
            <a:lvl3pPr indent="-228600" lvl="2" marL="1371600" algn="l">
              <a:lnSpc>
                <a:spcPct val="110000"/>
              </a:lnSpc>
              <a:spcBef>
                <a:spcPts val="400"/>
              </a:spcBef>
              <a:spcAft>
                <a:spcPts val="0"/>
              </a:spcAft>
              <a:buClr>
                <a:schemeClr val="dk1"/>
              </a:buClr>
              <a:buSzPts val="1400"/>
              <a:buNone/>
              <a:defRPr b="1" sz="1400"/>
            </a:lvl3pPr>
            <a:lvl4pPr indent="-228600" lvl="3" marL="1828800" algn="l">
              <a:lnSpc>
                <a:spcPct val="110000"/>
              </a:lnSpc>
              <a:spcBef>
                <a:spcPts val="400"/>
              </a:spcBef>
              <a:spcAft>
                <a:spcPts val="0"/>
              </a:spcAft>
              <a:buClr>
                <a:schemeClr val="dk1"/>
              </a:buClr>
              <a:buSzPts val="1200"/>
              <a:buNone/>
              <a:defRPr b="1" sz="1200"/>
            </a:lvl4pPr>
            <a:lvl5pPr indent="-228600" lvl="4" marL="2286000" algn="l">
              <a:lnSpc>
                <a:spcPct val="11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0" name="Google Shape;100;p20"/>
          <p:cNvSpPr txBox="1"/>
          <p:nvPr>
            <p:ph idx="2" type="body"/>
          </p:nvPr>
        </p:nvSpPr>
        <p:spPr>
          <a:xfrm>
            <a:off x="528066" y="1832027"/>
            <a:ext cx="3909060" cy="2639389"/>
          </a:xfrm>
          <a:prstGeom prst="rect">
            <a:avLst/>
          </a:prstGeom>
          <a:noFill/>
          <a:ln>
            <a:noFill/>
          </a:ln>
        </p:spPr>
        <p:txBody>
          <a:bodyPr anchorCtr="0" anchor="t" bIns="34275" lIns="68575" spcFirstLastPara="1" rIns="68575" wrap="square" tIns="34275">
            <a:normAutofit/>
          </a:bodyPr>
          <a:lstStyle>
            <a:lvl1pPr indent="-317500" lvl="0" marL="457200" algn="l">
              <a:lnSpc>
                <a:spcPct val="110000"/>
              </a:lnSpc>
              <a:spcBef>
                <a:spcPts val="800"/>
              </a:spcBef>
              <a:spcAft>
                <a:spcPts val="0"/>
              </a:spcAft>
              <a:buClr>
                <a:schemeClr val="dk1"/>
              </a:buClr>
              <a:buSzPts val="1400"/>
              <a:buChar char="•"/>
              <a:defRPr/>
            </a:lvl1pPr>
            <a:lvl2pPr indent="-317500" lvl="1" marL="914400" algn="l">
              <a:lnSpc>
                <a:spcPct val="110000"/>
              </a:lnSpc>
              <a:spcBef>
                <a:spcPts val="400"/>
              </a:spcBef>
              <a:spcAft>
                <a:spcPts val="0"/>
              </a:spcAft>
              <a:buClr>
                <a:schemeClr val="dk1"/>
              </a:buClr>
              <a:buSzPts val="1400"/>
              <a:buChar char="•"/>
              <a:defRPr/>
            </a:lvl2pPr>
            <a:lvl3pPr indent="-317500" lvl="2" marL="1371600" algn="l">
              <a:lnSpc>
                <a:spcPct val="110000"/>
              </a:lnSpc>
              <a:spcBef>
                <a:spcPts val="400"/>
              </a:spcBef>
              <a:spcAft>
                <a:spcPts val="0"/>
              </a:spcAft>
              <a:buClr>
                <a:schemeClr val="dk1"/>
              </a:buClr>
              <a:buSzPts val="1400"/>
              <a:buChar char="•"/>
              <a:defRPr/>
            </a:lvl3pPr>
            <a:lvl4pPr indent="-317500" lvl="3" marL="1828800" algn="l">
              <a:lnSpc>
                <a:spcPct val="110000"/>
              </a:lnSpc>
              <a:spcBef>
                <a:spcPts val="400"/>
              </a:spcBef>
              <a:spcAft>
                <a:spcPts val="0"/>
              </a:spcAft>
              <a:buClr>
                <a:schemeClr val="dk1"/>
              </a:buClr>
              <a:buSzPts val="1400"/>
              <a:buChar char="•"/>
              <a:defRPr/>
            </a:lvl4pPr>
            <a:lvl5pPr indent="-317500" lvl="4" marL="2286000" algn="l">
              <a:lnSpc>
                <a:spcPct val="11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20"/>
          <p:cNvSpPr txBox="1"/>
          <p:nvPr>
            <p:ph idx="3" type="body"/>
          </p:nvPr>
        </p:nvSpPr>
        <p:spPr>
          <a:xfrm>
            <a:off x="4636008" y="1317404"/>
            <a:ext cx="3909060" cy="492919"/>
          </a:xfrm>
          <a:prstGeom prst="rect">
            <a:avLst/>
          </a:prstGeom>
          <a:noFill/>
          <a:ln>
            <a:noFill/>
          </a:ln>
        </p:spPr>
        <p:txBody>
          <a:bodyPr anchorCtr="0" anchor="b" bIns="34275" lIns="68575" spcFirstLastPara="1" rIns="68575" wrap="square" tIns="34275">
            <a:normAutofit/>
          </a:bodyPr>
          <a:lstStyle>
            <a:lvl1pPr indent="-228600" lvl="0" marL="457200" algn="l">
              <a:lnSpc>
                <a:spcPct val="110000"/>
              </a:lnSpc>
              <a:spcBef>
                <a:spcPts val="800"/>
              </a:spcBef>
              <a:spcAft>
                <a:spcPts val="0"/>
              </a:spcAft>
              <a:buClr>
                <a:schemeClr val="dk1"/>
              </a:buClr>
              <a:buSzPts val="1200"/>
              <a:buNone/>
              <a:defRPr b="1" sz="1200">
                <a:latin typeface="Open Sans"/>
                <a:ea typeface="Open Sans"/>
                <a:cs typeface="Open Sans"/>
                <a:sym typeface="Open Sans"/>
              </a:defRPr>
            </a:lvl1pPr>
            <a:lvl2pPr indent="-228600" lvl="1" marL="914400" algn="l">
              <a:lnSpc>
                <a:spcPct val="110000"/>
              </a:lnSpc>
              <a:spcBef>
                <a:spcPts val="400"/>
              </a:spcBef>
              <a:spcAft>
                <a:spcPts val="0"/>
              </a:spcAft>
              <a:buClr>
                <a:schemeClr val="dk1"/>
              </a:buClr>
              <a:buSzPts val="1500"/>
              <a:buNone/>
              <a:defRPr b="1" sz="1500"/>
            </a:lvl2pPr>
            <a:lvl3pPr indent="-228600" lvl="2" marL="1371600" algn="l">
              <a:lnSpc>
                <a:spcPct val="110000"/>
              </a:lnSpc>
              <a:spcBef>
                <a:spcPts val="400"/>
              </a:spcBef>
              <a:spcAft>
                <a:spcPts val="0"/>
              </a:spcAft>
              <a:buClr>
                <a:schemeClr val="dk1"/>
              </a:buClr>
              <a:buSzPts val="1400"/>
              <a:buNone/>
              <a:defRPr b="1" sz="1400"/>
            </a:lvl3pPr>
            <a:lvl4pPr indent="-228600" lvl="3" marL="1828800" algn="l">
              <a:lnSpc>
                <a:spcPct val="110000"/>
              </a:lnSpc>
              <a:spcBef>
                <a:spcPts val="400"/>
              </a:spcBef>
              <a:spcAft>
                <a:spcPts val="0"/>
              </a:spcAft>
              <a:buClr>
                <a:schemeClr val="dk1"/>
              </a:buClr>
              <a:buSzPts val="1200"/>
              <a:buNone/>
              <a:defRPr b="1" sz="1200"/>
            </a:lvl4pPr>
            <a:lvl5pPr indent="-228600" lvl="4" marL="2286000" algn="l">
              <a:lnSpc>
                <a:spcPct val="11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2" name="Google Shape;102;p20"/>
          <p:cNvSpPr txBox="1"/>
          <p:nvPr>
            <p:ph idx="4" type="body"/>
          </p:nvPr>
        </p:nvSpPr>
        <p:spPr>
          <a:xfrm>
            <a:off x="4636008" y="1832027"/>
            <a:ext cx="3909060" cy="2639389"/>
          </a:xfrm>
          <a:prstGeom prst="rect">
            <a:avLst/>
          </a:prstGeom>
          <a:noFill/>
          <a:ln>
            <a:noFill/>
          </a:ln>
        </p:spPr>
        <p:txBody>
          <a:bodyPr anchorCtr="0" anchor="t" bIns="34275" lIns="68575" spcFirstLastPara="1" rIns="68575" wrap="square" tIns="34275">
            <a:normAutofit/>
          </a:bodyPr>
          <a:lstStyle>
            <a:lvl1pPr indent="-317500" lvl="0" marL="457200" algn="l">
              <a:lnSpc>
                <a:spcPct val="110000"/>
              </a:lnSpc>
              <a:spcBef>
                <a:spcPts val="800"/>
              </a:spcBef>
              <a:spcAft>
                <a:spcPts val="0"/>
              </a:spcAft>
              <a:buClr>
                <a:schemeClr val="dk1"/>
              </a:buClr>
              <a:buSzPts val="1400"/>
              <a:buChar char="•"/>
              <a:defRPr/>
            </a:lvl1pPr>
            <a:lvl2pPr indent="-317500" lvl="1" marL="914400" algn="l">
              <a:lnSpc>
                <a:spcPct val="110000"/>
              </a:lnSpc>
              <a:spcBef>
                <a:spcPts val="400"/>
              </a:spcBef>
              <a:spcAft>
                <a:spcPts val="0"/>
              </a:spcAft>
              <a:buClr>
                <a:schemeClr val="dk1"/>
              </a:buClr>
              <a:buSzPts val="1400"/>
              <a:buChar char="•"/>
              <a:defRPr/>
            </a:lvl2pPr>
            <a:lvl3pPr indent="-317500" lvl="2" marL="1371600" algn="l">
              <a:lnSpc>
                <a:spcPct val="110000"/>
              </a:lnSpc>
              <a:spcBef>
                <a:spcPts val="400"/>
              </a:spcBef>
              <a:spcAft>
                <a:spcPts val="0"/>
              </a:spcAft>
              <a:buClr>
                <a:schemeClr val="dk1"/>
              </a:buClr>
              <a:buSzPts val="1400"/>
              <a:buChar char="•"/>
              <a:defRPr/>
            </a:lvl3pPr>
            <a:lvl4pPr indent="-317500" lvl="3" marL="1828800" algn="l">
              <a:lnSpc>
                <a:spcPct val="110000"/>
              </a:lnSpc>
              <a:spcBef>
                <a:spcPts val="400"/>
              </a:spcBef>
              <a:spcAft>
                <a:spcPts val="0"/>
              </a:spcAft>
              <a:buClr>
                <a:schemeClr val="dk1"/>
              </a:buClr>
              <a:buSzPts val="1400"/>
              <a:buChar char="•"/>
              <a:defRPr/>
            </a:lvl4pPr>
            <a:lvl5pPr indent="-317500" lvl="4" marL="2286000" algn="l">
              <a:lnSpc>
                <a:spcPct val="11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3" name="Google Shape;103;p20"/>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0"/>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0"/>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6" name="Shape 106"/>
        <p:cNvGrpSpPr/>
        <p:nvPr/>
      </p:nvGrpSpPr>
      <p:grpSpPr>
        <a:xfrm>
          <a:off x="0" y="0"/>
          <a:ext cx="0" cy="0"/>
          <a:chOff x="0" y="0"/>
          <a:chExt cx="0" cy="0"/>
        </a:xfrm>
      </p:grpSpPr>
      <p:sp>
        <p:nvSpPr>
          <p:cNvPr id="107" name="Google Shape;107;p21"/>
          <p:cNvSpPr txBox="1"/>
          <p:nvPr>
            <p:ph type="title"/>
          </p:nvPr>
        </p:nvSpPr>
        <p:spPr>
          <a:xfrm>
            <a:off x="525476" y="685800"/>
            <a:ext cx="8018449" cy="980694"/>
          </a:xfrm>
          <a:prstGeom prst="rect">
            <a:avLst/>
          </a:prstGeom>
          <a:noFill/>
          <a:ln>
            <a:noFill/>
          </a:ln>
        </p:spPr>
        <p:txBody>
          <a:bodyPr anchorCtr="0" anchor="t" bIns="34275" lIns="68575" spcFirstLastPara="1" rIns="68575" wrap="square" tIns="34275">
            <a:normAutofit/>
          </a:bodyPr>
          <a:lstStyle>
            <a:lvl1pPr lvl="0" algn="l">
              <a:lnSpc>
                <a:spcPct val="10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8" name="Google Shape;108;p21"/>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9" name="Google Shape;109;p21"/>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0" name="Google Shape;110;p21"/>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1" name="Shape 111"/>
        <p:cNvGrpSpPr/>
        <p:nvPr/>
      </p:nvGrpSpPr>
      <p:grpSpPr>
        <a:xfrm>
          <a:off x="0" y="0"/>
          <a:ext cx="0" cy="0"/>
          <a:chOff x="0" y="0"/>
          <a:chExt cx="0" cy="0"/>
        </a:xfrm>
      </p:grpSpPr>
      <p:sp>
        <p:nvSpPr>
          <p:cNvPr id="112" name="Google Shape;112;p22"/>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3" name="Google Shape;113;p22"/>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4" name="Google Shape;114;p22"/>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5" name="Shape 115"/>
        <p:cNvGrpSpPr/>
        <p:nvPr/>
      </p:nvGrpSpPr>
      <p:grpSpPr>
        <a:xfrm>
          <a:off x="0" y="0"/>
          <a:ext cx="0" cy="0"/>
          <a:chOff x="0" y="0"/>
          <a:chExt cx="0" cy="0"/>
        </a:xfrm>
      </p:grpSpPr>
      <p:sp>
        <p:nvSpPr>
          <p:cNvPr id="116" name="Google Shape;116;p23"/>
          <p:cNvSpPr txBox="1"/>
          <p:nvPr>
            <p:ph type="title"/>
          </p:nvPr>
        </p:nvSpPr>
        <p:spPr>
          <a:xfrm>
            <a:off x="528066" y="802386"/>
            <a:ext cx="3070199" cy="987552"/>
          </a:xfrm>
          <a:prstGeom prst="rect">
            <a:avLst/>
          </a:prstGeom>
          <a:noFill/>
          <a:ln>
            <a:noFill/>
          </a:ln>
        </p:spPr>
        <p:txBody>
          <a:bodyPr anchorCtr="0" anchor="b" bIns="34275" lIns="68575" spcFirstLastPara="1" rIns="68575" wrap="square" tIns="34275">
            <a:normAutofit/>
          </a:bodyPr>
          <a:lstStyle>
            <a:lvl1pPr lvl="0" algn="l">
              <a:lnSpc>
                <a:spcPct val="100000"/>
              </a:lnSpc>
              <a:spcBef>
                <a:spcPts val="0"/>
              </a:spcBef>
              <a:spcAft>
                <a:spcPts val="0"/>
              </a:spcAft>
              <a:buClr>
                <a:schemeClr val="dk1"/>
              </a:buClr>
              <a:buSzPts val="2400"/>
              <a:buFont typeface="Open Sans"/>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7" name="Google Shape;117;p23"/>
          <p:cNvSpPr txBox="1"/>
          <p:nvPr>
            <p:ph idx="1" type="body"/>
          </p:nvPr>
        </p:nvSpPr>
        <p:spPr>
          <a:xfrm>
            <a:off x="3887391" y="802386"/>
            <a:ext cx="4629150" cy="3593401"/>
          </a:xfrm>
          <a:prstGeom prst="rect">
            <a:avLst/>
          </a:prstGeom>
          <a:noFill/>
          <a:ln>
            <a:noFill/>
          </a:ln>
        </p:spPr>
        <p:txBody>
          <a:bodyPr anchorCtr="0" anchor="t" bIns="34275" lIns="68575" spcFirstLastPara="1" rIns="68575" wrap="square" tIns="34275">
            <a:normAutofit/>
          </a:bodyPr>
          <a:lstStyle>
            <a:lvl1pPr indent="-381000" lvl="0" marL="457200" algn="l">
              <a:lnSpc>
                <a:spcPct val="110000"/>
              </a:lnSpc>
              <a:spcBef>
                <a:spcPts val="800"/>
              </a:spcBef>
              <a:spcAft>
                <a:spcPts val="0"/>
              </a:spcAft>
              <a:buClr>
                <a:schemeClr val="dk1"/>
              </a:buClr>
              <a:buSzPts val="2400"/>
              <a:buChar char="•"/>
              <a:defRPr sz="2400"/>
            </a:lvl1pPr>
            <a:lvl2pPr indent="-361950" lvl="1" marL="914400" algn="l">
              <a:lnSpc>
                <a:spcPct val="110000"/>
              </a:lnSpc>
              <a:spcBef>
                <a:spcPts val="400"/>
              </a:spcBef>
              <a:spcAft>
                <a:spcPts val="0"/>
              </a:spcAft>
              <a:buClr>
                <a:schemeClr val="dk1"/>
              </a:buClr>
              <a:buSzPts val="2100"/>
              <a:buChar char="•"/>
              <a:defRPr sz="2100"/>
            </a:lvl2pPr>
            <a:lvl3pPr indent="-342900" lvl="2" marL="1371600" algn="l">
              <a:lnSpc>
                <a:spcPct val="110000"/>
              </a:lnSpc>
              <a:spcBef>
                <a:spcPts val="400"/>
              </a:spcBef>
              <a:spcAft>
                <a:spcPts val="0"/>
              </a:spcAft>
              <a:buClr>
                <a:schemeClr val="dk1"/>
              </a:buClr>
              <a:buSzPts val="1800"/>
              <a:buChar char="•"/>
              <a:defRPr sz="1800"/>
            </a:lvl3pPr>
            <a:lvl4pPr indent="-323850" lvl="3" marL="1828800" algn="l">
              <a:lnSpc>
                <a:spcPct val="110000"/>
              </a:lnSpc>
              <a:spcBef>
                <a:spcPts val="400"/>
              </a:spcBef>
              <a:spcAft>
                <a:spcPts val="0"/>
              </a:spcAft>
              <a:buClr>
                <a:schemeClr val="dk1"/>
              </a:buClr>
              <a:buSzPts val="1500"/>
              <a:buChar char="•"/>
              <a:defRPr sz="1500"/>
            </a:lvl4pPr>
            <a:lvl5pPr indent="-323850" lvl="4" marL="2286000" algn="l">
              <a:lnSpc>
                <a:spcPct val="11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18" name="Google Shape;118;p23"/>
          <p:cNvSpPr txBox="1"/>
          <p:nvPr>
            <p:ph idx="2" type="body"/>
          </p:nvPr>
        </p:nvSpPr>
        <p:spPr>
          <a:xfrm>
            <a:off x="528066" y="1913382"/>
            <a:ext cx="3070199" cy="2489454"/>
          </a:xfrm>
          <a:prstGeom prst="rect">
            <a:avLst/>
          </a:prstGeom>
          <a:noFill/>
          <a:ln>
            <a:noFill/>
          </a:ln>
        </p:spPr>
        <p:txBody>
          <a:bodyPr anchorCtr="0" anchor="t" bIns="34275" lIns="68575" spcFirstLastPara="1" rIns="68575" wrap="square" tIns="34275">
            <a:normAutofit/>
          </a:bodyPr>
          <a:lstStyle>
            <a:lvl1pPr indent="-228600" lvl="0" marL="457200" algn="l">
              <a:lnSpc>
                <a:spcPct val="110000"/>
              </a:lnSpc>
              <a:spcBef>
                <a:spcPts val="800"/>
              </a:spcBef>
              <a:spcAft>
                <a:spcPts val="0"/>
              </a:spcAft>
              <a:buClr>
                <a:schemeClr val="dk1"/>
              </a:buClr>
              <a:buSzPts val="1200"/>
              <a:buNone/>
              <a:defRPr sz="1200"/>
            </a:lvl1pPr>
            <a:lvl2pPr indent="-228600" lvl="1" marL="914400" algn="l">
              <a:lnSpc>
                <a:spcPct val="110000"/>
              </a:lnSpc>
              <a:spcBef>
                <a:spcPts val="400"/>
              </a:spcBef>
              <a:spcAft>
                <a:spcPts val="0"/>
              </a:spcAft>
              <a:buClr>
                <a:schemeClr val="dk1"/>
              </a:buClr>
              <a:buSzPts val="1100"/>
              <a:buNone/>
              <a:defRPr sz="1100"/>
            </a:lvl2pPr>
            <a:lvl3pPr indent="-228600" lvl="2" marL="1371600" algn="l">
              <a:lnSpc>
                <a:spcPct val="110000"/>
              </a:lnSpc>
              <a:spcBef>
                <a:spcPts val="400"/>
              </a:spcBef>
              <a:spcAft>
                <a:spcPts val="0"/>
              </a:spcAft>
              <a:buClr>
                <a:schemeClr val="dk1"/>
              </a:buClr>
              <a:buSzPts val="900"/>
              <a:buNone/>
              <a:defRPr sz="900"/>
            </a:lvl3pPr>
            <a:lvl4pPr indent="-228600" lvl="3" marL="1828800" algn="l">
              <a:lnSpc>
                <a:spcPct val="110000"/>
              </a:lnSpc>
              <a:spcBef>
                <a:spcPts val="400"/>
              </a:spcBef>
              <a:spcAft>
                <a:spcPts val="0"/>
              </a:spcAft>
              <a:buClr>
                <a:schemeClr val="dk1"/>
              </a:buClr>
              <a:buSzPts val="800"/>
              <a:buNone/>
              <a:defRPr sz="800"/>
            </a:lvl4pPr>
            <a:lvl5pPr indent="-228600" lvl="4" marL="2286000" algn="l">
              <a:lnSpc>
                <a:spcPct val="11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9" name="Google Shape;119;p23"/>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0" name="Google Shape;120;p23"/>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3"/>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2" name="Shape 122"/>
        <p:cNvGrpSpPr/>
        <p:nvPr/>
      </p:nvGrpSpPr>
      <p:grpSpPr>
        <a:xfrm>
          <a:off x="0" y="0"/>
          <a:ext cx="0" cy="0"/>
          <a:chOff x="0" y="0"/>
          <a:chExt cx="0" cy="0"/>
        </a:xfrm>
      </p:grpSpPr>
      <p:sp>
        <p:nvSpPr>
          <p:cNvPr id="123" name="Google Shape;123;p24"/>
          <p:cNvSpPr txBox="1"/>
          <p:nvPr>
            <p:ph type="title"/>
          </p:nvPr>
        </p:nvSpPr>
        <p:spPr>
          <a:xfrm>
            <a:off x="528066" y="800100"/>
            <a:ext cx="3077573" cy="988142"/>
          </a:xfrm>
          <a:prstGeom prst="rect">
            <a:avLst/>
          </a:prstGeom>
          <a:noFill/>
          <a:ln>
            <a:noFill/>
          </a:ln>
        </p:spPr>
        <p:txBody>
          <a:bodyPr anchorCtr="0" anchor="b" bIns="34275" lIns="68575" spcFirstLastPara="1" rIns="68575" wrap="square" tIns="34275">
            <a:normAutofit/>
          </a:bodyPr>
          <a:lstStyle>
            <a:lvl1pPr lvl="0" algn="l">
              <a:lnSpc>
                <a:spcPct val="100000"/>
              </a:lnSpc>
              <a:spcBef>
                <a:spcPts val="0"/>
              </a:spcBef>
              <a:spcAft>
                <a:spcPts val="0"/>
              </a:spcAft>
              <a:buClr>
                <a:schemeClr val="dk1"/>
              </a:buClr>
              <a:buSzPts val="2400"/>
              <a:buFont typeface="Open Sans"/>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4" name="Google Shape;124;p24"/>
          <p:cNvSpPr/>
          <p:nvPr>
            <p:ph idx="2" type="pic"/>
          </p:nvPr>
        </p:nvSpPr>
        <p:spPr>
          <a:xfrm>
            <a:off x="3887391" y="800100"/>
            <a:ext cx="4629150" cy="3595688"/>
          </a:xfrm>
          <a:prstGeom prst="rect">
            <a:avLst/>
          </a:prstGeom>
          <a:noFill/>
          <a:ln>
            <a:noFill/>
          </a:ln>
        </p:spPr>
      </p:sp>
      <p:sp>
        <p:nvSpPr>
          <p:cNvPr id="125" name="Google Shape;125;p24"/>
          <p:cNvSpPr txBox="1"/>
          <p:nvPr>
            <p:ph idx="1" type="body"/>
          </p:nvPr>
        </p:nvSpPr>
        <p:spPr>
          <a:xfrm>
            <a:off x="528066" y="1914525"/>
            <a:ext cx="3077573" cy="2487216"/>
          </a:xfrm>
          <a:prstGeom prst="rect">
            <a:avLst/>
          </a:prstGeom>
          <a:noFill/>
          <a:ln>
            <a:noFill/>
          </a:ln>
        </p:spPr>
        <p:txBody>
          <a:bodyPr anchorCtr="0" anchor="t" bIns="34275" lIns="68575" spcFirstLastPara="1" rIns="68575" wrap="square" tIns="34275">
            <a:normAutofit/>
          </a:bodyPr>
          <a:lstStyle>
            <a:lvl1pPr indent="-228600" lvl="0" marL="457200" algn="l">
              <a:lnSpc>
                <a:spcPct val="110000"/>
              </a:lnSpc>
              <a:spcBef>
                <a:spcPts val="800"/>
              </a:spcBef>
              <a:spcAft>
                <a:spcPts val="0"/>
              </a:spcAft>
              <a:buClr>
                <a:schemeClr val="dk1"/>
              </a:buClr>
              <a:buSzPts val="1200"/>
              <a:buNone/>
              <a:defRPr sz="1200"/>
            </a:lvl1pPr>
            <a:lvl2pPr indent="-228600" lvl="1" marL="914400" algn="l">
              <a:lnSpc>
                <a:spcPct val="110000"/>
              </a:lnSpc>
              <a:spcBef>
                <a:spcPts val="400"/>
              </a:spcBef>
              <a:spcAft>
                <a:spcPts val="0"/>
              </a:spcAft>
              <a:buClr>
                <a:schemeClr val="dk1"/>
              </a:buClr>
              <a:buSzPts val="1100"/>
              <a:buNone/>
              <a:defRPr sz="1100"/>
            </a:lvl2pPr>
            <a:lvl3pPr indent="-228600" lvl="2" marL="1371600" algn="l">
              <a:lnSpc>
                <a:spcPct val="110000"/>
              </a:lnSpc>
              <a:spcBef>
                <a:spcPts val="400"/>
              </a:spcBef>
              <a:spcAft>
                <a:spcPts val="0"/>
              </a:spcAft>
              <a:buClr>
                <a:schemeClr val="dk1"/>
              </a:buClr>
              <a:buSzPts val="900"/>
              <a:buNone/>
              <a:defRPr sz="900"/>
            </a:lvl3pPr>
            <a:lvl4pPr indent="-228600" lvl="3" marL="1828800" algn="l">
              <a:lnSpc>
                <a:spcPct val="110000"/>
              </a:lnSpc>
              <a:spcBef>
                <a:spcPts val="400"/>
              </a:spcBef>
              <a:spcAft>
                <a:spcPts val="0"/>
              </a:spcAft>
              <a:buClr>
                <a:schemeClr val="dk1"/>
              </a:buClr>
              <a:buSzPts val="800"/>
              <a:buNone/>
              <a:defRPr sz="800"/>
            </a:lvl4pPr>
            <a:lvl5pPr indent="-228600" lvl="4" marL="2286000" algn="l">
              <a:lnSpc>
                <a:spcPct val="11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26" name="Google Shape;126;p24"/>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7" name="Google Shape;127;p24"/>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8" name="Google Shape;128;p24"/>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9" name="Shape 129"/>
        <p:cNvGrpSpPr/>
        <p:nvPr/>
      </p:nvGrpSpPr>
      <p:grpSpPr>
        <a:xfrm>
          <a:off x="0" y="0"/>
          <a:ext cx="0" cy="0"/>
          <a:chOff x="0" y="0"/>
          <a:chExt cx="0" cy="0"/>
        </a:xfrm>
      </p:grpSpPr>
      <p:sp>
        <p:nvSpPr>
          <p:cNvPr id="130" name="Google Shape;130;p25"/>
          <p:cNvSpPr txBox="1"/>
          <p:nvPr>
            <p:ph type="title"/>
          </p:nvPr>
        </p:nvSpPr>
        <p:spPr>
          <a:xfrm>
            <a:off x="525476" y="685800"/>
            <a:ext cx="8018449" cy="980694"/>
          </a:xfrm>
          <a:prstGeom prst="rect">
            <a:avLst/>
          </a:prstGeom>
          <a:noFill/>
          <a:ln>
            <a:noFill/>
          </a:ln>
        </p:spPr>
        <p:txBody>
          <a:bodyPr anchorCtr="0" anchor="t" bIns="34275" lIns="68575" spcFirstLastPara="1" rIns="68575" wrap="square" tIns="34275">
            <a:normAutofit/>
          </a:bodyPr>
          <a:lstStyle>
            <a:lvl1pPr lvl="0" algn="l">
              <a:lnSpc>
                <a:spcPct val="10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1" name="Google Shape;131;p25"/>
          <p:cNvSpPr txBox="1"/>
          <p:nvPr>
            <p:ph idx="1" type="body"/>
          </p:nvPr>
        </p:nvSpPr>
        <p:spPr>
          <a:xfrm rot="5400000">
            <a:off x="3132240" y="-940269"/>
            <a:ext cx="2804922" cy="8018449"/>
          </a:xfrm>
          <a:prstGeom prst="rect">
            <a:avLst/>
          </a:prstGeom>
          <a:noFill/>
          <a:ln>
            <a:noFill/>
          </a:ln>
        </p:spPr>
        <p:txBody>
          <a:bodyPr anchorCtr="0" anchor="t" bIns="34275" lIns="68575" spcFirstLastPara="1" rIns="68575" wrap="square" tIns="34275">
            <a:normAutofit/>
          </a:bodyPr>
          <a:lstStyle>
            <a:lvl1pPr indent="-317500" lvl="0" marL="457200" algn="l">
              <a:lnSpc>
                <a:spcPct val="110000"/>
              </a:lnSpc>
              <a:spcBef>
                <a:spcPts val="800"/>
              </a:spcBef>
              <a:spcAft>
                <a:spcPts val="0"/>
              </a:spcAft>
              <a:buClr>
                <a:schemeClr val="dk1"/>
              </a:buClr>
              <a:buSzPts val="1400"/>
              <a:buChar char="•"/>
              <a:defRPr/>
            </a:lvl1pPr>
            <a:lvl2pPr indent="-317500" lvl="1" marL="914400" algn="l">
              <a:lnSpc>
                <a:spcPct val="110000"/>
              </a:lnSpc>
              <a:spcBef>
                <a:spcPts val="400"/>
              </a:spcBef>
              <a:spcAft>
                <a:spcPts val="0"/>
              </a:spcAft>
              <a:buClr>
                <a:schemeClr val="dk1"/>
              </a:buClr>
              <a:buSzPts val="1400"/>
              <a:buChar char="•"/>
              <a:defRPr/>
            </a:lvl2pPr>
            <a:lvl3pPr indent="-317500" lvl="2" marL="1371600" algn="l">
              <a:lnSpc>
                <a:spcPct val="110000"/>
              </a:lnSpc>
              <a:spcBef>
                <a:spcPts val="400"/>
              </a:spcBef>
              <a:spcAft>
                <a:spcPts val="0"/>
              </a:spcAft>
              <a:buClr>
                <a:schemeClr val="dk1"/>
              </a:buClr>
              <a:buSzPts val="1400"/>
              <a:buChar char="•"/>
              <a:defRPr/>
            </a:lvl3pPr>
            <a:lvl4pPr indent="-317500" lvl="3" marL="1828800" algn="l">
              <a:lnSpc>
                <a:spcPct val="110000"/>
              </a:lnSpc>
              <a:spcBef>
                <a:spcPts val="400"/>
              </a:spcBef>
              <a:spcAft>
                <a:spcPts val="0"/>
              </a:spcAft>
              <a:buClr>
                <a:schemeClr val="dk1"/>
              </a:buClr>
              <a:buSzPts val="1400"/>
              <a:buChar char="•"/>
              <a:defRPr/>
            </a:lvl4pPr>
            <a:lvl5pPr indent="-317500" lvl="4" marL="2286000" algn="l">
              <a:lnSpc>
                <a:spcPct val="11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2" name="Google Shape;132;p25"/>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3" name="Google Shape;133;p25"/>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4" name="Google Shape;134;p25"/>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5" name="Shape 135"/>
        <p:cNvGrpSpPr/>
        <p:nvPr/>
      </p:nvGrpSpPr>
      <p:grpSpPr>
        <a:xfrm>
          <a:off x="0" y="0"/>
          <a:ext cx="0" cy="0"/>
          <a:chOff x="0" y="0"/>
          <a:chExt cx="0" cy="0"/>
        </a:xfrm>
      </p:grpSpPr>
      <p:sp>
        <p:nvSpPr>
          <p:cNvPr id="136" name="Google Shape;136;p26"/>
          <p:cNvSpPr txBox="1"/>
          <p:nvPr>
            <p:ph type="title"/>
          </p:nvPr>
        </p:nvSpPr>
        <p:spPr>
          <a:xfrm rot="5400000">
            <a:off x="5943274" y="1736948"/>
            <a:ext cx="3738717" cy="1761782"/>
          </a:xfrm>
          <a:prstGeom prst="rect">
            <a:avLst/>
          </a:prstGeom>
          <a:noFill/>
          <a:ln>
            <a:noFill/>
          </a:ln>
        </p:spPr>
        <p:txBody>
          <a:bodyPr anchorCtr="0" anchor="t" bIns="34275" lIns="68575" spcFirstLastPara="1" rIns="68575" wrap="square" tIns="34275">
            <a:normAutofit/>
          </a:bodyPr>
          <a:lstStyle>
            <a:lvl1pPr lvl="0" algn="l">
              <a:lnSpc>
                <a:spcPct val="10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7" name="Google Shape;137;p26"/>
          <p:cNvSpPr txBox="1"/>
          <p:nvPr>
            <p:ph idx="1" type="body"/>
          </p:nvPr>
        </p:nvSpPr>
        <p:spPr>
          <a:xfrm rot="5400000">
            <a:off x="1884860" y="-559685"/>
            <a:ext cx="3738717" cy="6355046"/>
          </a:xfrm>
          <a:prstGeom prst="rect">
            <a:avLst/>
          </a:prstGeom>
          <a:noFill/>
          <a:ln>
            <a:noFill/>
          </a:ln>
        </p:spPr>
        <p:txBody>
          <a:bodyPr anchorCtr="0" anchor="t" bIns="34275" lIns="68575" spcFirstLastPara="1" rIns="68575" wrap="square" tIns="34275">
            <a:normAutofit/>
          </a:bodyPr>
          <a:lstStyle>
            <a:lvl1pPr indent="-317500" lvl="0" marL="457200" algn="l">
              <a:lnSpc>
                <a:spcPct val="110000"/>
              </a:lnSpc>
              <a:spcBef>
                <a:spcPts val="800"/>
              </a:spcBef>
              <a:spcAft>
                <a:spcPts val="0"/>
              </a:spcAft>
              <a:buClr>
                <a:schemeClr val="dk1"/>
              </a:buClr>
              <a:buSzPts val="1400"/>
              <a:buChar char="•"/>
              <a:defRPr/>
            </a:lvl1pPr>
            <a:lvl2pPr indent="-317500" lvl="1" marL="914400" algn="l">
              <a:lnSpc>
                <a:spcPct val="110000"/>
              </a:lnSpc>
              <a:spcBef>
                <a:spcPts val="400"/>
              </a:spcBef>
              <a:spcAft>
                <a:spcPts val="0"/>
              </a:spcAft>
              <a:buClr>
                <a:schemeClr val="dk1"/>
              </a:buClr>
              <a:buSzPts val="1400"/>
              <a:buChar char="•"/>
              <a:defRPr/>
            </a:lvl2pPr>
            <a:lvl3pPr indent="-317500" lvl="2" marL="1371600" algn="l">
              <a:lnSpc>
                <a:spcPct val="110000"/>
              </a:lnSpc>
              <a:spcBef>
                <a:spcPts val="400"/>
              </a:spcBef>
              <a:spcAft>
                <a:spcPts val="0"/>
              </a:spcAft>
              <a:buClr>
                <a:schemeClr val="dk1"/>
              </a:buClr>
              <a:buSzPts val="1400"/>
              <a:buChar char="•"/>
              <a:defRPr/>
            </a:lvl3pPr>
            <a:lvl4pPr indent="-317500" lvl="3" marL="1828800" algn="l">
              <a:lnSpc>
                <a:spcPct val="110000"/>
              </a:lnSpc>
              <a:spcBef>
                <a:spcPts val="400"/>
              </a:spcBef>
              <a:spcAft>
                <a:spcPts val="0"/>
              </a:spcAft>
              <a:buClr>
                <a:schemeClr val="dk1"/>
              </a:buClr>
              <a:buSzPts val="1400"/>
              <a:buChar char="•"/>
              <a:defRPr/>
            </a:lvl4pPr>
            <a:lvl5pPr indent="-317500" lvl="4" marL="2286000" algn="l">
              <a:lnSpc>
                <a:spcPct val="11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8" name="Google Shape;138;p26"/>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9" name="Google Shape;139;p26"/>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0" name="Google Shape;140;p26"/>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3.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525476" y="685800"/>
            <a:ext cx="8018449" cy="980694"/>
          </a:xfrm>
          <a:prstGeom prst="rect">
            <a:avLst/>
          </a:prstGeom>
          <a:noFill/>
          <a:ln>
            <a:noFill/>
          </a:ln>
        </p:spPr>
        <p:txBody>
          <a:bodyPr anchorCtr="0" anchor="t" bIns="34275" lIns="68575" spcFirstLastPara="1" rIns="68575" wrap="square" tIns="34275">
            <a:normAutofit/>
          </a:bodyPr>
          <a:lstStyle>
            <a:lvl1pPr lvl="0" marR="0" rtl="0" algn="l">
              <a:lnSpc>
                <a:spcPct val="100000"/>
              </a:lnSpc>
              <a:spcBef>
                <a:spcPts val="0"/>
              </a:spcBef>
              <a:spcAft>
                <a:spcPts val="0"/>
              </a:spcAft>
              <a:buClr>
                <a:schemeClr val="lt1"/>
              </a:buClr>
              <a:buSzPts val="3000"/>
              <a:buFont typeface="Open Sans"/>
              <a:buNone/>
              <a:defRPr b="0" i="0" sz="3000" u="none" cap="none" strike="noStrike">
                <a:solidFill>
                  <a:schemeClr val="lt1"/>
                </a:solidFill>
                <a:latin typeface="Open Sans"/>
                <a:ea typeface="Open Sans"/>
                <a:cs typeface="Open Sans"/>
                <a:sym typeface="Open Sans"/>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525476" y="1666494"/>
            <a:ext cx="8018449" cy="2804922"/>
          </a:xfrm>
          <a:prstGeom prst="rect">
            <a:avLst/>
          </a:prstGeom>
          <a:noFill/>
          <a:ln>
            <a:noFill/>
          </a:ln>
        </p:spPr>
        <p:txBody>
          <a:bodyPr anchorCtr="0" anchor="t" bIns="34275" lIns="68575" spcFirstLastPara="1" rIns="68575" wrap="square" tIns="34275">
            <a:normAutofit/>
          </a:bodyPr>
          <a:lstStyle>
            <a:lvl1pPr indent="-323850" lvl="0" marL="457200" marR="0" rtl="0" algn="l">
              <a:lnSpc>
                <a:spcPct val="110000"/>
              </a:lnSpc>
              <a:spcBef>
                <a:spcPts val="800"/>
              </a:spcBef>
              <a:spcAft>
                <a:spcPts val="0"/>
              </a:spcAft>
              <a:buClr>
                <a:schemeClr val="lt1"/>
              </a:buClr>
              <a:buSzPts val="1500"/>
              <a:buFont typeface="Arial"/>
              <a:buChar char="•"/>
              <a:defRPr b="0" i="0" sz="1500" u="none" cap="none" strike="noStrike">
                <a:solidFill>
                  <a:schemeClr val="lt1"/>
                </a:solidFill>
                <a:latin typeface="Lustria"/>
                <a:ea typeface="Lustria"/>
                <a:cs typeface="Lustria"/>
                <a:sym typeface="Lustria"/>
              </a:defRPr>
            </a:lvl1pPr>
            <a:lvl2pPr indent="-317500" lvl="1" marL="914400" marR="0" rtl="0" algn="l">
              <a:lnSpc>
                <a:spcPct val="110000"/>
              </a:lnSpc>
              <a:spcBef>
                <a:spcPts val="400"/>
              </a:spcBef>
              <a:spcAft>
                <a:spcPts val="0"/>
              </a:spcAft>
              <a:buClr>
                <a:schemeClr val="lt1"/>
              </a:buClr>
              <a:buSzPts val="1400"/>
              <a:buFont typeface="Arial"/>
              <a:buChar char="•"/>
              <a:defRPr b="0" i="0" sz="1400" u="none" cap="none" strike="noStrike">
                <a:solidFill>
                  <a:schemeClr val="lt1"/>
                </a:solidFill>
                <a:latin typeface="Lustria"/>
                <a:ea typeface="Lustria"/>
                <a:cs typeface="Lustria"/>
                <a:sym typeface="Lustria"/>
              </a:defRPr>
            </a:lvl2pPr>
            <a:lvl3pPr indent="-304800" lvl="2" marL="1371600" marR="0" rtl="0" algn="l">
              <a:lnSpc>
                <a:spcPct val="110000"/>
              </a:lnSpc>
              <a:spcBef>
                <a:spcPts val="400"/>
              </a:spcBef>
              <a:spcAft>
                <a:spcPts val="0"/>
              </a:spcAft>
              <a:buClr>
                <a:schemeClr val="lt1"/>
              </a:buClr>
              <a:buSzPts val="1200"/>
              <a:buFont typeface="Arial"/>
              <a:buChar char="•"/>
              <a:defRPr b="0" i="0" sz="1200" u="none" cap="none" strike="noStrike">
                <a:solidFill>
                  <a:schemeClr val="lt1"/>
                </a:solidFill>
                <a:latin typeface="Lustria"/>
                <a:ea typeface="Lustria"/>
                <a:cs typeface="Lustria"/>
                <a:sym typeface="Lustria"/>
              </a:defRPr>
            </a:lvl3pPr>
            <a:lvl4pPr indent="-298450" lvl="3" marL="1828800" marR="0" rtl="0" algn="l">
              <a:lnSpc>
                <a:spcPct val="110000"/>
              </a:lnSpc>
              <a:spcBef>
                <a:spcPts val="400"/>
              </a:spcBef>
              <a:spcAft>
                <a:spcPts val="0"/>
              </a:spcAft>
              <a:buClr>
                <a:schemeClr val="lt1"/>
              </a:buClr>
              <a:buSzPts val="1100"/>
              <a:buFont typeface="Arial"/>
              <a:buChar char="•"/>
              <a:defRPr b="0" i="0" sz="1100" u="none" cap="none" strike="noStrike">
                <a:solidFill>
                  <a:schemeClr val="lt1"/>
                </a:solidFill>
                <a:latin typeface="Lustria"/>
                <a:ea typeface="Lustria"/>
                <a:cs typeface="Lustria"/>
                <a:sym typeface="Lustria"/>
              </a:defRPr>
            </a:lvl4pPr>
            <a:lvl5pPr indent="-298450" lvl="4" marL="2286000" marR="0" rtl="0" algn="l">
              <a:lnSpc>
                <a:spcPct val="110000"/>
              </a:lnSpc>
              <a:spcBef>
                <a:spcPts val="400"/>
              </a:spcBef>
              <a:spcAft>
                <a:spcPts val="0"/>
              </a:spcAft>
              <a:buClr>
                <a:schemeClr val="lt1"/>
              </a:buClr>
              <a:buSzPts val="1100"/>
              <a:buFont typeface="Arial"/>
              <a:buChar char="•"/>
              <a:defRPr b="0" i="0" sz="1100" u="none" cap="none" strike="noStrike">
                <a:solidFill>
                  <a:schemeClr val="lt1"/>
                </a:solidFill>
                <a:latin typeface="Lustria"/>
                <a:ea typeface="Lustria"/>
                <a:cs typeface="Lustria"/>
                <a:sym typeface="Lustria"/>
              </a:defRPr>
            </a:lvl5pPr>
            <a:lvl6pPr indent="-317500" lvl="5" marL="27432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Lustria"/>
                <a:ea typeface="Lustria"/>
                <a:cs typeface="Lustria"/>
                <a:sym typeface="Lustria"/>
              </a:defRPr>
            </a:lvl6pPr>
            <a:lvl7pPr indent="-317500" lvl="6" marL="32004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Lustria"/>
                <a:ea typeface="Lustria"/>
                <a:cs typeface="Lustria"/>
                <a:sym typeface="Lustria"/>
              </a:defRPr>
            </a:lvl7pPr>
            <a:lvl8pPr indent="-317500" lvl="7" marL="36576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Lustria"/>
                <a:ea typeface="Lustria"/>
                <a:cs typeface="Lustria"/>
                <a:sym typeface="Lustria"/>
              </a:defRPr>
            </a:lvl8pPr>
            <a:lvl9pPr indent="-317500" lvl="8" marL="41148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Lustria"/>
                <a:ea typeface="Lustria"/>
                <a:cs typeface="Lustria"/>
                <a:sym typeface="Lustria"/>
              </a:defRPr>
            </a:lvl9pPr>
          </a:lstStyle>
          <a:p/>
        </p:txBody>
      </p:sp>
      <p:sp>
        <p:nvSpPr>
          <p:cNvPr id="53" name="Google Shape;53;p13"/>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marR="0" rtl="0" algn="r">
              <a:spcBef>
                <a:spcPts val="0"/>
              </a:spcBef>
              <a:spcAft>
                <a:spcPts val="0"/>
              </a:spcAft>
              <a:buSzPts val="1100"/>
              <a:buNone/>
              <a:defRPr b="0" i="0" sz="800" u="none" cap="none" strike="noStrike">
                <a:solidFill>
                  <a:schemeClr val="lt1"/>
                </a:solidFill>
                <a:latin typeface="Open Sans"/>
                <a:ea typeface="Open Sans"/>
                <a:cs typeface="Open Sans"/>
                <a:sym typeface="Open Sans"/>
              </a:defRPr>
            </a:lvl1pPr>
            <a:lvl2pPr lvl="1"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2pPr>
            <a:lvl3pPr lvl="2"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3pPr>
            <a:lvl4pPr lvl="3"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4pPr>
            <a:lvl5pPr lvl="4"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5pPr>
            <a:lvl6pPr lvl="5"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6pPr>
            <a:lvl7pPr lvl="6"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7pPr>
            <a:lvl8pPr lvl="7"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8pPr>
            <a:lvl9pPr lvl="8"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9pPr>
          </a:lstStyle>
          <a:p/>
        </p:txBody>
      </p:sp>
      <p:sp>
        <p:nvSpPr>
          <p:cNvPr id="54" name="Google Shape;54;p13"/>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lt1"/>
                </a:solidFill>
                <a:latin typeface="Open Sans"/>
                <a:ea typeface="Open Sans"/>
                <a:cs typeface="Open Sans"/>
                <a:sym typeface="Open Sans"/>
              </a:defRPr>
            </a:lvl1pPr>
            <a:lvl2pPr lvl="1"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2pPr>
            <a:lvl3pPr lvl="2"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3pPr>
            <a:lvl4pPr lvl="3"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4pPr>
            <a:lvl5pPr lvl="4"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5pPr>
            <a:lvl6pPr lvl="5"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6pPr>
            <a:lvl7pPr lvl="6"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7pPr>
            <a:lvl8pPr lvl="7"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8pPr>
            <a:lvl9pPr lvl="8" marR="0" rtl="0" algn="l">
              <a:spcBef>
                <a:spcPts val="0"/>
              </a:spcBef>
              <a:spcAft>
                <a:spcPts val="0"/>
              </a:spcAft>
              <a:buSzPts val="1100"/>
              <a:buNone/>
              <a:defRPr b="0" i="0" sz="1400" u="none" cap="none" strike="noStrike">
                <a:solidFill>
                  <a:schemeClr val="lt1"/>
                </a:solidFill>
                <a:latin typeface="Lustria"/>
                <a:ea typeface="Lustria"/>
                <a:cs typeface="Lustria"/>
                <a:sym typeface="Lustria"/>
              </a:defRPr>
            </a:lvl9pPr>
          </a:lstStyle>
          <a:p/>
        </p:txBody>
      </p:sp>
      <p:sp>
        <p:nvSpPr>
          <p:cNvPr id="55" name="Google Shape;55;p13"/>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1400" u="none" cap="none" strike="noStrike">
                <a:solidFill>
                  <a:schemeClr val="lt1"/>
                </a:solidFill>
                <a:latin typeface="Lustria"/>
                <a:ea typeface="Lustria"/>
                <a:cs typeface="Lustria"/>
                <a:sym typeface="Lustria"/>
              </a:defRPr>
            </a:lvl1pPr>
            <a:lvl2pPr indent="0" lvl="1" marL="0" marR="0" rtl="0" algn="r">
              <a:spcBef>
                <a:spcPts val="0"/>
              </a:spcBef>
              <a:buNone/>
              <a:defRPr b="0" i="0" sz="1400" u="none" cap="none" strike="noStrike">
                <a:solidFill>
                  <a:schemeClr val="lt1"/>
                </a:solidFill>
                <a:latin typeface="Lustria"/>
                <a:ea typeface="Lustria"/>
                <a:cs typeface="Lustria"/>
                <a:sym typeface="Lustria"/>
              </a:defRPr>
            </a:lvl2pPr>
            <a:lvl3pPr indent="0" lvl="2" marL="0" marR="0" rtl="0" algn="r">
              <a:spcBef>
                <a:spcPts val="0"/>
              </a:spcBef>
              <a:buNone/>
              <a:defRPr b="0" i="0" sz="1400" u="none" cap="none" strike="noStrike">
                <a:solidFill>
                  <a:schemeClr val="lt1"/>
                </a:solidFill>
                <a:latin typeface="Lustria"/>
                <a:ea typeface="Lustria"/>
                <a:cs typeface="Lustria"/>
                <a:sym typeface="Lustria"/>
              </a:defRPr>
            </a:lvl3pPr>
            <a:lvl4pPr indent="0" lvl="3" marL="0" marR="0" rtl="0" algn="r">
              <a:spcBef>
                <a:spcPts val="0"/>
              </a:spcBef>
              <a:buNone/>
              <a:defRPr b="0" i="0" sz="1400" u="none" cap="none" strike="noStrike">
                <a:solidFill>
                  <a:schemeClr val="lt1"/>
                </a:solidFill>
                <a:latin typeface="Lustria"/>
                <a:ea typeface="Lustria"/>
                <a:cs typeface="Lustria"/>
                <a:sym typeface="Lustria"/>
              </a:defRPr>
            </a:lvl4pPr>
            <a:lvl5pPr indent="0" lvl="4" marL="0" marR="0" rtl="0" algn="r">
              <a:spcBef>
                <a:spcPts val="0"/>
              </a:spcBef>
              <a:buNone/>
              <a:defRPr b="0" i="0" sz="1400" u="none" cap="none" strike="noStrike">
                <a:solidFill>
                  <a:schemeClr val="lt1"/>
                </a:solidFill>
                <a:latin typeface="Lustria"/>
                <a:ea typeface="Lustria"/>
                <a:cs typeface="Lustria"/>
                <a:sym typeface="Lustria"/>
              </a:defRPr>
            </a:lvl5pPr>
            <a:lvl6pPr indent="0" lvl="5" marL="0" marR="0" rtl="0" algn="r">
              <a:spcBef>
                <a:spcPts val="0"/>
              </a:spcBef>
              <a:buNone/>
              <a:defRPr b="0" i="0" sz="1400" u="none" cap="none" strike="noStrike">
                <a:solidFill>
                  <a:schemeClr val="lt1"/>
                </a:solidFill>
                <a:latin typeface="Lustria"/>
                <a:ea typeface="Lustria"/>
                <a:cs typeface="Lustria"/>
                <a:sym typeface="Lustria"/>
              </a:defRPr>
            </a:lvl6pPr>
            <a:lvl7pPr indent="0" lvl="6" marL="0" marR="0" rtl="0" algn="r">
              <a:spcBef>
                <a:spcPts val="0"/>
              </a:spcBef>
              <a:buNone/>
              <a:defRPr b="0" i="0" sz="1400" u="none" cap="none" strike="noStrike">
                <a:solidFill>
                  <a:schemeClr val="lt1"/>
                </a:solidFill>
                <a:latin typeface="Lustria"/>
                <a:ea typeface="Lustria"/>
                <a:cs typeface="Lustria"/>
                <a:sym typeface="Lustria"/>
              </a:defRPr>
            </a:lvl7pPr>
            <a:lvl8pPr indent="0" lvl="7" marL="0" marR="0" rtl="0" algn="r">
              <a:spcBef>
                <a:spcPts val="0"/>
              </a:spcBef>
              <a:buNone/>
              <a:defRPr b="0" i="0" sz="1400" u="none" cap="none" strike="noStrike">
                <a:solidFill>
                  <a:schemeClr val="lt1"/>
                </a:solidFill>
                <a:latin typeface="Lustria"/>
                <a:ea typeface="Lustria"/>
                <a:cs typeface="Lustria"/>
                <a:sym typeface="Lustria"/>
              </a:defRPr>
            </a:lvl8pPr>
            <a:lvl9pPr indent="0" lvl="8" marL="0" marR="0" rtl="0" algn="r">
              <a:spcBef>
                <a:spcPts val="0"/>
              </a:spcBef>
              <a:buNone/>
              <a:defRPr b="0" i="0" sz="1400" u="none" cap="none" strike="noStrike">
                <a:solidFill>
                  <a:schemeClr val="lt1"/>
                </a:solidFill>
                <a:latin typeface="Lustria"/>
                <a:ea typeface="Lustria"/>
                <a:cs typeface="Lustria"/>
                <a:sym typeface="Lustria"/>
              </a:defRPr>
            </a:lvl9pPr>
          </a:lstStyle>
          <a:p>
            <a:pPr indent="0" lvl="0" marL="0" rtl="0" algn="r">
              <a:spcBef>
                <a:spcPts val="0"/>
              </a:spcBef>
              <a:spcAft>
                <a:spcPts val="0"/>
              </a:spcAft>
              <a:buNone/>
            </a:pPr>
            <a:fld id="{00000000-1234-1234-1234-123412341234}" type="slidenum">
              <a:rPr lang="en"/>
              <a:t>‹#›</a:t>
            </a:fld>
            <a:endParaRPr/>
          </a:p>
        </p:txBody>
      </p:sp>
      <p:cxnSp>
        <p:nvCxnSpPr>
          <p:cNvPr id="56" name="Google Shape;56;p13"/>
          <p:cNvCxnSpPr/>
          <p:nvPr/>
        </p:nvCxnSpPr>
        <p:spPr>
          <a:xfrm>
            <a:off x="600075" y="542925"/>
            <a:ext cx="7943850" cy="0"/>
          </a:xfrm>
          <a:prstGeom prst="straightConnector1">
            <a:avLst/>
          </a:prstGeom>
          <a:noFill/>
          <a:ln cap="flat" cmpd="sng" w="44450">
            <a:solidFill>
              <a:schemeClr val="lt1"/>
            </a:solidFill>
            <a:prstDash val="solid"/>
            <a:miter lim="800000"/>
            <a:headEnd len="sm" w="sm" type="none"/>
            <a:tailEnd len="sm" w="sm" type="none"/>
          </a:ln>
        </p:spPr>
      </p:cxnSp>
      <p:cxnSp>
        <p:nvCxnSpPr>
          <p:cNvPr id="57" name="Google Shape;57;p13"/>
          <p:cNvCxnSpPr/>
          <p:nvPr/>
        </p:nvCxnSpPr>
        <p:spPr>
          <a:xfrm>
            <a:off x="600075" y="4607086"/>
            <a:ext cx="7943850" cy="0"/>
          </a:xfrm>
          <a:prstGeom prst="straightConnector1">
            <a:avLst/>
          </a:prstGeom>
          <a:noFill/>
          <a:ln cap="flat" cmpd="sng" w="12700">
            <a:solidFill>
              <a:schemeClr val="lt1"/>
            </a:solidFill>
            <a:prstDash val="solid"/>
            <a:miter lim="800000"/>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5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 name="Shape 64"/>
        <p:cNvGrpSpPr/>
        <p:nvPr/>
      </p:nvGrpSpPr>
      <p:grpSpPr>
        <a:xfrm>
          <a:off x="0" y="0"/>
          <a:ext cx="0" cy="0"/>
          <a:chOff x="0" y="0"/>
          <a:chExt cx="0" cy="0"/>
        </a:xfrm>
      </p:grpSpPr>
      <p:sp>
        <p:nvSpPr>
          <p:cNvPr id="65" name="Google Shape;65;p15"/>
          <p:cNvSpPr txBox="1"/>
          <p:nvPr>
            <p:ph type="title"/>
          </p:nvPr>
        </p:nvSpPr>
        <p:spPr>
          <a:xfrm>
            <a:off x="525476" y="685800"/>
            <a:ext cx="8018449" cy="980694"/>
          </a:xfrm>
          <a:prstGeom prst="rect">
            <a:avLst/>
          </a:prstGeom>
          <a:noFill/>
          <a:ln>
            <a:noFill/>
          </a:ln>
        </p:spPr>
        <p:txBody>
          <a:bodyPr anchorCtr="0" anchor="t" bIns="34275" lIns="68575" spcFirstLastPara="1" rIns="68575" wrap="square" tIns="34275">
            <a:normAutofit/>
          </a:bodyPr>
          <a:lstStyle>
            <a:lvl1pPr lvl="0" marR="0" rtl="0" algn="l">
              <a:lnSpc>
                <a:spcPct val="100000"/>
              </a:lnSpc>
              <a:spcBef>
                <a:spcPts val="0"/>
              </a:spcBef>
              <a:spcAft>
                <a:spcPts val="0"/>
              </a:spcAft>
              <a:buClr>
                <a:schemeClr val="dk1"/>
              </a:buClr>
              <a:buSzPts val="3000"/>
              <a:buFont typeface="Open Sans"/>
              <a:buNone/>
              <a:defRPr b="0" i="0" sz="3000" u="none" cap="none" strike="noStrike">
                <a:solidFill>
                  <a:schemeClr val="dk1"/>
                </a:solidFill>
                <a:latin typeface="Open Sans"/>
                <a:ea typeface="Open Sans"/>
                <a:cs typeface="Open Sans"/>
                <a:sym typeface="Open Sans"/>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66" name="Google Shape;66;p15"/>
          <p:cNvSpPr txBox="1"/>
          <p:nvPr>
            <p:ph idx="1" type="body"/>
          </p:nvPr>
        </p:nvSpPr>
        <p:spPr>
          <a:xfrm>
            <a:off x="525476" y="1666494"/>
            <a:ext cx="8018449" cy="2804922"/>
          </a:xfrm>
          <a:prstGeom prst="rect">
            <a:avLst/>
          </a:prstGeom>
          <a:noFill/>
          <a:ln>
            <a:noFill/>
          </a:ln>
        </p:spPr>
        <p:txBody>
          <a:bodyPr anchorCtr="0" anchor="t" bIns="34275" lIns="68575" spcFirstLastPara="1" rIns="68575" wrap="square" tIns="34275">
            <a:normAutofit/>
          </a:bodyPr>
          <a:lstStyle>
            <a:lvl1pPr indent="-323850" lvl="0" marL="457200" marR="0" rtl="0" algn="l">
              <a:lnSpc>
                <a:spcPct val="110000"/>
              </a:lnSpc>
              <a:spcBef>
                <a:spcPts val="800"/>
              </a:spcBef>
              <a:spcAft>
                <a:spcPts val="0"/>
              </a:spcAft>
              <a:buClr>
                <a:schemeClr val="dk1"/>
              </a:buClr>
              <a:buSzPts val="1500"/>
              <a:buFont typeface="Arial"/>
              <a:buChar char="•"/>
              <a:defRPr b="0" i="0" sz="1500" u="none" cap="none" strike="noStrike">
                <a:solidFill>
                  <a:schemeClr val="dk1"/>
                </a:solidFill>
                <a:latin typeface="Lustria"/>
                <a:ea typeface="Lustria"/>
                <a:cs typeface="Lustria"/>
                <a:sym typeface="Lustria"/>
              </a:defRPr>
            </a:lvl1pPr>
            <a:lvl2pPr indent="-317500" lvl="1" marL="914400" marR="0" rtl="0" algn="l">
              <a:lnSpc>
                <a:spcPct val="110000"/>
              </a:lnSpc>
              <a:spcBef>
                <a:spcPts val="400"/>
              </a:spcBef>
              <a:spcAft>
                <a:spcPts val="0"/>
              </a:spcAft>
              <a:buClr>
                <a:schemeClr val="dk1"/>
              </a:buClr>
              <a:buSzPts val="1400"/>
              <a:buFont typeface="Arial"/>
              <a:buChar char="•"/>
              <a:defRPr b="0" i="0" sz="1400" u="none" cap="none" strike="noStrike">
                <a:solidFill>
                  <a:schemeClr val="dk1"/>
                </a:solidFill>
                <a:latin typeface="Lustria"/>
                <a:ea typeface="Lustria"/>
                <a:cs typeface="Lustria"/>
                <a:sym typeface="Lustria"/>
              </a:defRPr>
            </a:lvl2pPr>
            <a:lvl3pPr indent="-304800" lvl="2" marL="1371600" marR="0" rtl="0" algn="l">
              <a:lnSpc>
                <a:spcPct val="110000"/>
              </a:lnSpc>
              <a:spcBef>
                <a:spcPts val="400"/>
              </a:spcBef>
              <a:spcAft>
                <a:spcPts val="0"/>
              </a:spcAft>
              <a:buClr>
                <a:schemeClr val="dk1"/>
              </a:buClr>
              <a:buSzPts val="1200"/>
              <a:buFont typeface="Arial"/>
              <a:buChar char="•"/>
              <a:defRPr b="0" i="0" sz="1200" u="none" cap="none" strike="noStrike">
                <a:solidFill>
                  <a:schemeClr val="dk1"/>
                </a:solidFill>
                <a:latin typeface="Lustria"/>
                <a:ea typeface="Lustria"/>
                <a:cs typeface="Lustria"/>
                <a:sym typeface="Lustria"/>
              </a:defRPr>
            </a:lvl3pPr>
            <a:lvl4pPr indent="-298450" lvl="3" marL="1828800" marR="0" rtl="0" algn="l">
              <a:lnSpc>
                <a:spcPct val="110000"/>
              </a:lnSpc>
              <a:spcBef>
                <a:spcPts val="400"/>
              </a:spcBef>
              <a:spcAft>
                <a:spcPts val="0"/>
              </a:spcAft>
              <a:buClr>
                <a:schemeClr val="dk1"/>
              </a:buClr>
              <a:buSzPts val="1100"/>
              <a:buFont typeface="Arial"/>
              <a:buChar char="•"/>
              <a:defRPr b="0" i="0" sz="1100" u="none" cap="none" strike="noStrike">
                <a:solidFill>
                  <a:schemeClr val="dk1"/>
                </a:solidFill>
                <a:latin typeface="Lustria"/>
                <a:ea typeface="Lustria"/>
                <a:cs typeface="Lustria"/>
                <a:sym typeface="Lustria"/>
              </a:defRPr>
            </a:lvl4pPr>
            <a:lvl5pPr indent="-298450" lvl="4" marL="2286000" marR="0" rtl="0" algn="l">
              <a:lnSpc>
                <a:spcPct val="110000"/>
              </a:lnSpc>
              <a:spcBef>
                <a:spcPts val="400"/>
              </a:spcBef>
              <a:spcAft>
                <a:spcPts val="0"/>
              </a:spcAft>
              <a:buClr>
                <a:schemeClr val="dk1"/>
              </a:buClr>
              <a:buSzPts val="1100"/>
              <a:buFont typeface="Arial"/>
              <a:buChar char="•"/>
              <a:defRPr b="0" i="0" sz="1100" u="none" cap="none" strike="noStrike">
                <a:solidFill>
                  <a:schemeClr val="dk1"/>
                </a:solidFill>
                <a:latin typeface="Lustria"/>
                <a:ea typeface="Lustria"/>
                <a:cs typeface="Lustria"/>
                <a:sym typeface="Lustria"/>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ustria"/>
                <a:ea typeface="Lustria"/>
                <a:cs typeface="Lustria"/>
                <a:sym typeface="Lustria"/>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ustria"/>
                <a:ea typeface="Lustria"/>
                <a:cs typeface="Lustria"/>
                <a:sym typeface="Lustria"/>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ustria"/>
                <a:ea typeface="Lustria"/>
                <a:cs typeface="Lustria"/>
                <a:sym typeface="Lustria"/>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ustria"/>
                <a:ea typeface="Lustria"/>
                <a:cs typeface="Lustria"/>
                <a:sym typeface="Lustria"/>
              </a:defRPr>
            </a:lvl9pPr>
          </a:lstStyle>
          <a:p/>
        </p:txBody>
      </p:sp>
      <p:sp>
        <p:nvSpPr>
          <p:cNvPr id="67" name="Google Shape;67;p15"/>
          <p:cNvSpPr txBox="1"/>
          <p:nvPr>
            <p:ph idx="10" type="dt"/>
          </p:nvPr>
        </p:nvSpPr>
        <p:spPr>
          <a:xfrm>
            <a:off x="6277086" y="4767263"/>
            <a:ext cx="1912173" cy="273844"/>
          </a:xfrm>
          <a:prstGeom prst="rect">
            <a:avLst/>
          </a:prstGeom>
          <a:noFill/>
          <a:ln>
            <a:noFill/>
          </a:ln>
        </p:spPr>
        <p:txBody>
          <a:bodyPr anchorCtr="0" anchor="ctr" bIns="34275" lIns="68575" spcFirstLastPara="1" rIns="68575" wrap="square" tIns="34275">
            <a:noAutofit/>
          </a:bodyPr>
          <a:lstStyle>
            <a:lvl1pPr lvl="0" marR="0" rtl="0" algn="r">
              <a:spcBef>
                <a:spcPts val="0"/>
              </a:spcBef>
              <a:spcAft>
                <a:spcPts val="0"/>
              </a:spcAft>
              <a:buSzPts val="1100"/>
              <a:buNone/>
              <a:defRPr b="0" i="0" sz="800" u="none" cap="none" strike="noStrike">
                <a:solidFill>
                  <a:schemeClr val="dk1"/>
                </a:solidFill>
                <a:latin typeface="Open Sans"/>
                <a:ea typeface="Open Sans"/>
                <a:cs typeface="Open Sans"/>
                <a:sym typeface="Open Sans"/>
              </a:defRPr>
            </a:lvl1pPr>
            <a:lvl2pPr lvl="1"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2pPr>
            <a:lvl3pPr lvl="2"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3pPr>
            <a:lvl4pPr lvl="3"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4pPr>
            <a:lvl5pPr lvl="4"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5pPr>
            <a:lvl6pPr lvl="5"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6pPr>
            <a:lvl7pPr lvl="6"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7pPr>
            <a:lvl8pPr lvl="7"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8pPr>
            <a:lvl9pPr lvl="8"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9pPr>
          </a:lstStyle>
          <a:p/>
        </p:txBody>
      </p:sp>
      <p:sp>
        <p:nvSpPr>
          <p:cNvPr id="68" name="Google Shape;68;p15"/>
          <p:cNvSpPr txBox="1"/>
          <p:nvPr>
            <p:ph idx="11" type="ftr"/>
          </p:nvPr>
        </p:nvSpPr>
        <p:spPr>
          <a:xfrm>
            <a:off x="528066" y="4767263"/>
            <a:ext cx="3404795"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dk1"/>
                </a:solidFill>
                <a:latin typeface="Open Sans"/>
                <a:ea typeface="Open Sans"/>
                <a:cs typeface="Open Sans"/>
                <a:sym typeface="Open Sans"/>
              </a:defRPr>
            </a:lvl1pPr>
            <a:lvl2pPr lvl="1"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2pPr>
            <a:lvl3pPr lvl="2"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3pPr>
            <a:lvl4pPr lvl="3"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4pPr>
            <a:lvl5pPr lvl="4"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5pPr>
            <a:lvl6pPr lvl="5"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6pPr>
            <a:lvl7pPr lvl="6"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7pPr>
            <a:lvl8pPr lvl="7"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8pPr>
            <a:lvl9pPr lvl="8" marR="0" rtl="0" algn="l">
              <a:spcBef>
                <a:spcPts val="0"/>
              </a:spcBef>
              <a:spcAft>
                <a:spcPts val="0"/>
              </a:spcAft>
              <a:buSzPts val="1100"/>
              <a:buNone/>
              <a:defRPr b="0" i="0" sz="1400" u="none" cap="none" strike="noStrike">
                <a:solidFill>
                  <a:schemeClr val="dk1"/>
                </a:solidFill>
                <a:latin typeface="Lustria"/>
                <a:ea typeface="Lustria"/>
                <a:cs typeface="Lustria"/>
                <a:sym typeface="Lustria"/>
              </a:defRPr>
            </a:lvl9pPr>
          </a:lstStyle>
          <a:p/>
        </p:txBody>
      </p:sp>
      <p:sp>
        <p:nvSpPr>
          <p:cNvPr id="69" name="Google Shape;69;p15"/>
          <p:cNvSpPr txBox="1"/>
          <p:nvPr>
            <p:ph idx="12" type="sldNum"/>
          </p:nvPr>
        </p:nvSpPr>
        <p:spPr>
          <a:xfrm>
            <a:off x="8189259" y="4767263"/>
            <a:ext cx="504265"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1400" u="none" cap="none" strike="noStrike">
                <a:solidFill>
                  <a:schemeClr val="dk1"/>
                </a:solidFill>
                <a:latin typeface="Lustria"/>
                <a:ea typeface="Lustria"/>
                <a:cs typeface="Lustria"/>
                <a:sym typeface="Lustria"/>
              </a:defRPr>
            </a:lvl1pPr>
            <a:lvl2pPr indent="0" lvl="1" marL="0" marR="0" rtl="0" algn="r">
              <a:spcBef>
                <a:spcPts val="0"/>
              </a:spcBef>
              <a:buNone/>
              <a:defRPr b="0" i="0" sz="1400" u="none" cap="none" strike="noStrike">
                <a:solidFill>
                  <a:schemeClr val="dk1"/>
                </a:solidFill>
                <a:latin typeface="Lustria"/>
                <a:ea typeface="Lustria"/>
                <a:cs typeface="Lustria"/>
                <a:sym typeface="Lustria"/>
              </a:defRPr>
            </a:lvl2pPr>
            <a:lvl3pPr indent="0" lvl="2" marL="0" marR="0" rtl="0" algn="r">
              <a:spcBef>
                <a:spcPts val="0"/>
              </a:spcBef>
              <a:buNone/>
              <a:defRPr b="0" i="0" sz="1400" u="none" cap="none" strike="noStrike">
                <a:solidFill>
                  <a:schemeClr val="dk1"/>
                </a:solidFill>
                <a:latin typeface="Lustria"/>
                <a:ea typeface="Lustria"/>
                <a:cs typeface="Lustria"/>
                <a:sym typeface="Lustria"/>
              </a:defRPr>
            </a:lvl3pPr>
            <a:lvl4pPr indent="0" lvl="3" marL="0" marR="0" rtl="0" algn="r">
              <a:spcBef>
                <a:spcPts val="0"/>
              </a:spcBef>
              <a:buNone/>
              <a:defRPr b="0" i="0" sz="1400" u="none" cap="none" strike="noStrike">
                <a:solidFill>
                  <a:schemeClr val="dk1"/>
                </a:solidFill>
                <a:latin typeface="Lustria"/>
                <a:ea typeface="Lustria"/>
                <a:cs typeface="Lustria"/>
                <a:sym typeface="Lustria"/>
              </a:defRPr>
            </a:lvl4pPr>
            <a:lvl5pPr indent="0" lvl="4" marL="0" marR="0" rtl="0" algn="r">
              <a:spcBef>
                <a:spcPts val="0"/>
              </a:spcBef>
              <a:buNone/>
              <a:defRPr b="0" i="0" sz="1400" u="none" cap="none" strike="noStrike">
                <a:solidFill>
                  <a:schemeClr val="dk1"/>
                </a:solidFill>
                <a:latin typeface="Lustria"/>
                <a:ea typeface="Lustria"/>
                <a:cs typeface="Lustria"/>
                <a:sym typeface="Lustria"/>
              </a:defRPr>
            </a:lvl5pPr>
            <a:lvl6pPr indent="0" lvl="5" marL="0" marR="0" rtl="0" algn="r">
              <a:spcBef>
                <a:spcPts val="0"/>
              </a:spcBef>
              <a:buNone/>
              <a:defRPr b="0" i="0" sz="1400" u="none" cap="none" strike="noStrike">
                <a:solidFill>
                  <a:schemeClr val="dk1"/>
                </a:solidFill>
                <a:latin typeface="Lustria"/>
                <a:ea typeface="Lustria"/>
                <a:cs typeface="Lustria"/>
                <a:sym typeface="Lustria"/>
              </a:defRPr>
            </a:lvl6pPr>
            <a:lvl7pPr indent="0" lvl="6" marL="0" marR="0" rtl="0" algn="r">
              <a:spcBef>
                <a:spcPts val="0"/>
              </a:spcBef>
              <a:buNone/>
              <a:defRPr b="0" i="0" sz="1400" u="none" cap="none" strike="noStrike">
                <a:solidFill>
                  <a:schemeClr val="dk1"/>
                </a:solidFill>
                <a:latin typeface="Lustria"/>
                <a:ea typeface="Lustria"/>
                <a:cs typeface="Lustria"/>
                <a:sym typeface="Lustria"/>
              </a:defRPr>
            </a:lvl7pPr>
            <a:lvl8pPr indent="0" lvl="7" marL="0" marR="0" rtl="0" algn="r">
              <a:spcBef>
                <a:spcPts val="0"/>
              </a:spcBef>
              <a:buNone/>
              <a:defRPr b="0" i="0" sz="1400" u="none" cap="none" strike="noStrike">
                <a:solidFill>
                  <a:schemeClr val="dk1"/>
                </a:solidFill>
                <a:latin typeface="Lustria"/>
                <a:ea typeface="Lustria"/>
                <a:cs typeface="Lustria"/>
                <a:sym typeface="Lustria"/>
              </a:defRPr>
            </a:lvl8pPr>
            <a:lvl9pPr indent="0" lvl="8" marL="0" marR="0" rtl="0" algn="r">
              <a:spcBef>
                <a:spcPts val="0"/>
              </a:spcBef>
              <a:buNone/>
              <a:defRPr b="0" i="0" sz="1400" u="none" cap="none" strike="noStrike">
                <a:solidFill>
                  <a:schemeClr val="dk1"/>
                </a:solidFill>
                <a:latin typeface="Lustria"/>
                <a:ea typeface="Lustria"/>
                <a:cs typeface="Lustria"/>
                <a:sym typeface="Lustria"/>
              </a:defRPr>
            </a:lvl9pPr>
          </a:lstStyle>
          <a:p>
            <a:pPr indent="0" lvl="0" marL="0" rtl="0" algn="r">
              <a:spcBef>
                <a:spcPts val="0"/>
              </a:spcBef>
              <a:spcAft>
                <a:spcPts val="0"/>
              </a:spcAft>
              <a:buNone/>
            </a:pPr>
            <a:fld id="{00000000-1234-1234-1234-123412341234}" type="slidenum">
              <a:rPr lang="en"/>
              <a:t>‹#›</a:t>
            </a:fld>
            <a:endParaRPr/>
          </a:p>
        </p:txBody>
      </p:sp>
      <p:cxnSp>
        <p:nvCxnSpPr>
          <p:cNvPr id="70" name="Google Shape;70;p15"/>
          <p:cNvCxnSpPr/>
          <p:nvPr/>
        </p:nvCxnSpPr>
        <p:spPr>
          <a:xfrm>
            <a:off x="600075" y="542925"/>
            <a:ext cx="7943850" cy="0"/>
          </a:xfrm>
          <a:prstGeom prst="straightConnector1">
            <a:avLst/>
          </a:prstGeom>
          <a:noFill/>
          <a:ln cap="flat" cmpd="sng" w="44450">
            <a:solidFill>
              <a:schemeClr val="dk1"/>
            </a:solidFill>
            <a:prstDash val="solid"/>
            <a:miter lim="800000"/>
            <a:headEnd len="sm" w="sm" type="none"/>
            <a:tailEnd len="sm" w="sm" type="none"/>
          </a:ln>
        </p:spPr>
      </p:cxnSp>
      <p:cxnSp>
        <p:nvCxnSpPr>
          <p:cNvPr id="71" name="Google Shape;71;p15"/>
          <p:cNvCxnSpPr/>
          <p:nvPr/>
        </p:nvCxnSpPr>
        <p:spPr>
          <a:xfrm>
            <a:off x="600075" y="4607086"/>
            <a:ext cx="7943850" cy="0"/>
          </a:xfrm>
          <a:prstGeom prst="straightConnector1">
            <a:avLst/>
          </a:prstGeom>
          <a:noFill/>
          <a:ln cap="flat" cmpd="sng" w="12700">
            <a:solidFill>
              <a:schemeClr val="dk1"/>
            </a:solidFill>
            <a:prstDash val="solid"/>
            <a:miter lim="800000"/>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3.jp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4" name="Shape 144"/>
        <p:cNvGrpSpPr/>
        <p:nvPr/>
      </p:nvGrpSpPr>
      <p:grpSpPr>
        <a:xfrm>
          <a:off x="0" y="0"/>
          <a:ext cx="0" cy="0"/>
          <a:chOff x="0" y="0"/>
          <a:chExt cx="0" cy="0"/>
        </a:xfrm>
      </p:grpSpPr>
      <p:sp>
        <p:nvSpPr>
          <p:cNvPr id="145" name="Google Shape;145;p27"/>
          <p:cNvSpPr/>
          <p:nvPr/>
        </p:nvSpPr>
        <p:spPr>
          <a:xfrm>
            <a:off x="0" y="0"/>
            <a:ext cx="9144000" cy="5143500"/>
          </a:xfrm>
          <a:prstGeom prst="rect">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Lustria"/>
              <a:ea typeface="Lustria"/>
              <a:cs typeface="Lustria"/>
              <a:sym typeface="Lustria"/>
            </a:endParaRPr>
          </a:p>
        </p:txBody>
      </p:sp>
      <p:pic>
        <p:nvPicPr>
          <p:cNvPr id="146" name="Google Shape;146;p27"/>
          <p:cNvPicPr preferRelativeResize="0"/>
          <p:nvPr/>
        </p:nvPicPr>
        <p:blipFill rotWithShape="1">
          <a:blip r:embed="rId3">
            <a:alphaModFix/>
          </a:blip>
          <a:srcRect b="14568" l="0" r="0" t="205"/>
          <a:stretch/>
        </p:blipFill>
        <p:spPr>
          <a:xfrm>
            <a:off x="1" y="8"/>
            <a:ext cx="9144000" cy="5143492"/>
          </a:xfrm>
          <a:prstGeom prst="rect">
            <a:avLst/>
          </a:prstGeom>
          <a:noFill/>
          <a:ln>
            <a:noFill/>
          </a:ln>
        </p:spPr>
      </p:pic>
      <p:sp>
        <p:nvSpPr>
          <p:cNvPr id="147" name="Google Shape;147;p27"/>
          <p:cNvSpPr/>
          <p:nvPr/>
        </p:nvSpPr>
        <p:spPr>
          <a:xfrm rot="10800000">
            <a:off x="-1730" y="742949"/>
            <a:ext cx="9141714" cy="3558887"/>
          </a:xfrm>
          <a:prstGeom prst="rect">
            <a:avLst/>
          </a:prstGeom>
          <a:gradFill>
            <a:gsLst>
              <a:gs pos="0">
                <a:srgbClr val="000000">
                  <a:alpha val="0"/>
                </a:srgbClr>
              </a:gs>
              <a:gs pos="35000">
                <a:srgbClr val="000000">
                  <a:alpha val="40784"/>
                </a:srgbClr>
              </a:gs>
              <a:gs pos="47744">
                <a:srgbClr val="000000">
                  <a:alpha val="50980"/>
                </a:srgbClr>
              </a:gs>
              <a:gs pos="70000">
                <a:srgbClr val="000000">
                  <a:alpha val="36862"/>
                </a:srgbClr>
              </a:gs>
              <a:gs pos="100000">
                <a:srgbClr val="000000">
                  <a:alpha val="0"/>
                </a:srgbClr>
              </a:gs>
            </a:gsLst>
            <a:lin ang="54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Lustria"/>
              <a:ea typeface="Lustria"/>
              <a:cs typeface="Lustria"/>
              <a:sym typeface="Lustria"/>
            </a:endParaRPr>
          </a:p>
        </p:txBody>
      </p:sp>
      <p:sp>
        <p:nvSpPr>
          <p:cNvPr id="148" name="Google Shape;148;p27"/>
          <p:cNvSpPr txBox="1"/>
          <p:nvPr>
            <p:ph type="ctrTitle"/>
          </p:nvPr>
        </p:nvSpPr>
        <p:spPr>
          <a:xfrm>
            <a:off x="1375156" y="742949"/>
            <a:ext cx="4214291" cy="3636818"/>
          </a:xfrm>
          <a:prstGeom prst="rect">
            <a:avLst/>
          </a:prstGeom>
          <a:noFill/>
          <a:ln>
            <a:noFill/>
          </a:ln>
        </p:spPr>
        <p:txBody>
          <a:bodyPr anchorCtr="0" anchor="ctr" bIns="34275" lIns="68575" spcFirstLastPara="1" rIns="68575" wrap="square" tIns="34275">
            <a:normAutofit/>
          </a:bodyPr>
          <a:lstStyle/>
          <a:p>
            <a:pPr indent="0" lvl="0" marL="0" rtl="0" algn="r">
              <a:lnSpc>
                <a:spcPct val="100000"/>
              </a:lnSpc>
              <a:spcBef>
                <a:spcPts val="0"/>
              </a:spcBef>
              <a:spcAft>
                <a:spcPts val="0"/>
              </a:spcAft>
              <a:buClr>
                <a:srgbClr val="FFFFFF"/>
              </a:buClr>
              <a:buSzPts val="4100"/>
              <a:buFont typeface="Open Sans"/>
              <a:buNone/>
            </a:pPr>
            <a:r>
              <a:rPr lang="en">
                <a:solidFill>
                  <a:srgbClr val="FFFFFF"/>
                </a:solidFill>
              </a:rPr>
              <a:t>SHAY.AI</a:t>
            </a:r>
            <a:endParaRPr/>
          </a:p>
        </p:txBody>
      </p:sp>
      <p:sp>
        <p:nvSpPr>
          <p:cNvPr id="149" name="Google Shape;149;p27"/>
          <p:cNvSpPr txBox="1"/>
          <p:nvPr>
            <p:ph idx="1" type="subTitle"/>
          </p:nvPr>
        </p:nvSpPr>
        <p:spPr>
          <a:xfrm>
            <a:off x="6534649" y="1085849"/>
            <a:ext cx="1776679" cy="3057524"/>
          </a:xfrm>
          <a:prstGeom prst="rect">
            <a:avLst/>
          </a:prstGeom>
          <a:noFill/>
          <a:ln>
            <a:noFill/>
          </a:ln>
        </p:spPr>
        <p:txBody>
          <a:bodyPr anchorCtr="0" anchor="ctr" bIns="34275" lIns="68575" spcFirstLastPara="1" rIns="68575" wrap="square" tIns="34275">
            <a:normAutofit/>
          </a:bodyPr>
          <a:lstStyle/>
          <a:p>
            <a:pPr indent="0" lvl="0" marL="0" rtl="0" algn="l">
              <a:lnSpc>
                <a:spcPct val="110000"/>
              </a:lnSpc>
              <a:spcBef>
                <a:spcPts val="800"/>
              </a:spcBef>
              <a:spcAft>
                <a:spcPts val="0"/>
              </a:spcAft>
              <a:buClr>
                <a:srgbClr val="FFFFFF"/>
              </a:buClr>
              <a:buSzPts val="1500"/>
              <a:buNone/>
            </a:pPr>
            <a:r>
              <a:rPr lang="en">
                <a:solidFill>
                  <a:srgbClr val="FFFFFF"/>
                </a:solidFill>
              </a:rPr>
              <a:t>AI that Connects You in IRL!!!</a:t>
            </a:r>
            <a:endParaRPr/>
          </a:p>
        </p:txBody>
      </p:sp>
      <p:cxnSp>
        <p:nvCxnSpPr>
          <p:cNvPr id="150" name="Google Shape;150;p27"/>
          <p:cNvCxnSpPr/>
          <p:nvPr/>
        </p:nvCxnSpPr>
        <p:spPr>
          <a:xfrm rot="10800000">
            <a:off x="6086475" y="1335695"/>
            <a:ext cx="0" cy="2543176"/>
          </a:xfrm>
          <a:prstGeom prst="straightConnector1">
            <a:avLst/>
          </a:prstGeom>
          <a:noFill/>
          <a:ln cap="flat" cmpd="sng" w="44450">
            <a:solidFill>
              <a:srgbClr val="FFFFFF"/>
            </a:solidFill>
            <a:prstDash val="solid"/>
            <a:miter lim="800000"/>
            <a:headEnd len="sm" w="sm" type="none"/>
            <a:tailEnd len="sm" w="sm" type="none"/>
          </a:ln>
          <a:effectLst>
            <a:outerShdw blurRad="50800" sx="88000" rotWithShape="0" algn="tl" dir="2700000" dist="38100" sy="88000">
              <a:srgbClr val="000000">
                <a:alpha val="25882"/>
              </a:srgbClr>
            </a:outerShdw>
          </a:effectLst>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idx="1" type="body"/>
          </p:nvPr>
        </p:nvSpPr>
        <p:spPr>
          <a:xfrm>
            <a:off x="465300" y="1255426"/>
            <a:ext cx="8018400" cy="33366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pic>
        <p:nvPicPr>
          <p:cNvPr id="156" name="Google Shape;156;p28"/>
          <p:cNvPicPr preferRelativeResize="0"/>
          <p:nvPr/>
        </p:nvPicPr>
        <p:blipFill>
          <a:blip r:embed="rId3">
            <a:alphaModFix/>
          </a:blip>
          <a:stretch>
            <a:fillRect/>
          </a:stretch>
        </p:blipFill>
        <p:spPr>
          <a:xfrm>
            <a:off x="44350" y="178050"/>
            <a:ext cx="9014976" cy="48952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0" name="Shape 160"/>
        <p:cNvGrpSpPr/>
        <p:nvPr/>
      </p:nvGrpSpPr>
      <p:grpSpPr>
        <a:xfrm>
          <a:off x="0" y="0"/>
          <a:ext cx="0" cy="0"/>
          <a:chOff x="0" y="0"/>
          <a:chExt cx="0" cy="0"/>
        </a:xfrm>
      </p:grpSpPr>
      <p:sp>
        <p:nvSpPr>
          <p:cNvPr id="161" name="Google Shape;161;p29"/>
          <p:cNvSpPr/>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Lustria"/>
              <a:ea typeface="Lustria"/>
              <a:cs typeface="Lustria"/>
              <a:sym typeface="Lustria"/>
            </a:endParaRPr>
          </a:p>
        </p:txBody>
      </p:sp>
      <p:sp>
        <p:nvSpPr>
          <p:cNvPr id="162" name="Google Shape;162;p29"/>
          <p:cNvSpPr txBox="1"/>
          <p:nvPr>
            <p:ph type="title"/>
          </p:nvPr>
        </p:nvSpPr>
        <p:spPr>
          <a:xfrm>
            <a:off x="525066" y="682228"/>
            <a:ext cx="4800600" cy="980694"/>
          </a:xfrm>
          <a:prstGeom prst="rect">
            <a:avLst/>
          </a:prstGeom>
          <a:noFill/>
          <a:ln>
            <a:noFill/>
          </a:ln>
        </p:spPr>
        <p:txBody>
          <a:bodyPr anchorCtr="0" anchor="t" bIns="34275" lIns="68575" spcFirstLastPara="1" rIns="68575" wrap="square" tIns="34275">
            <a:normAutofit/>
          </a:bodyPr>
          <a:lstStyle/>
          <a:p>
            <a:pPr indent="0" lvl="0" marL="0" rtl="0" algn="l">
              <a:lnSpc>
                <a:spcPct val="100000"/>
              </a:lnSpc>
              <a:spcBef>
                <a:spcPts val="0"/>
              </a:spcBef>
              <a:spcAft>
                <a:spcPts val="0"/>
              </a:spcAft>
              <a:buClr>
                <a:schemeClr val="dk1"/>
              </a:buClr>
              <a:buSzPts val="3000"/>
              <a:buFont typeface="Open Sans"/>
              <a:buNone/>
            </a:pPr>
            <a:r>
              <a:rPr lang="en"/>
              <a:t>SHAY.AI</a:t>
            </a:r>
            <a:endParaRPr/>
          </a:p>
        </p:txBody>
      </p:sp>
      <p:cxnSp>
        <p:nvCxnSpPr>
          <p:cNvPr id="163" name="Google Shape;163;p29"/>
          <p:cNvCxnSpPr/>
          <p:nvPr/>
        </p:nvCxnSpPr>
        <p:spPr>
          <a:xfrm>
            <a:off x="603504" y="542925"/>
            <a:ext cx="7941564" cy="0"/>
          </a:xfrm>
          <a:prstGeom prst="straightConnector1">
            <a:avLst/>
          </a:prstGeom>
          <a:noFill/>
          <a:ln cap="flat" cmpd="sng" w="44450">
            <a:solidFill>
              <a:schemeClr val="dk1"/>
            </a:solidFill>
            <a:prstDash val="solid"/>
            <a:miter lim="800000"/>
            <a:headEnd len="sm" w="sm" type="none"/>
            <a:tailEnd len="sm" w="sm" type="none"/>
          </a:ln>
        </p:spPr>
      </p:cxnSp>
      <p:sp>
        <p:nvSpPr>
          <p:cNvPr id="164" name="Google Shape;164;p29"/>
          <p:cNvSpPr txBox="1"/>
          <p:nvPr>
            <p:ph idx="1" type="body"/>
          </p:nvPr>
        </p:nvSpPr>
        <p:spPr>
          <a:xfrm>
            <a:off x="525076" y="1666500"/>
            <a:ext cx="5091000" cy="2805000"/>
          </a:xfrm>
          <a:prstGeom prst="rect">
            <a:avLst/>
          </a:prstGeom>
          <a:noFill/>
          <a:ln>
            <a:noFill/>
          </a:ln>
        </p:spPr>
        <p:txBody>
          <a:bodyPr anchorCtr="0" anchor="t" bIns="34275" lIns="68575" spcFirstLastPara="1" rIns="68575" wrap="square" tIns="34275">
            <a:normAutofit lnSpcReduction="20000"/>
          </a:bodyPr>
          <a:lstStyle/>
          <a:p>
            <a:pPr indent="-317500" lvl="0" marL="457200" rtl="0" algn="l">
              <a:lnSpc>
                <a:spcPct val="100000"/>
              </a:lnSpc>
              <a:spcBef>
                <a:spcPts val="0"/>
              </a:spcBef>
              <a:spcAft>
                <a:spcPts val="0"/>
              </a:spcAft>
              <a:buSzPts val="1400"/>
              <a:buChar char="-"/>
            </a:pPr>
            <a:r>
              <a:rPr lang="en"/>
              <a:t>One stop shop for every type of event!</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317500" lvl="0" marL="457200" rtl="0" algn="l">
              <a:lnSpc>
                <a:spcPct val="100000"/>
              </a:lnSpc>
              <a:spcBef>
                <a:spcPts val="0"/>
              </a:spcBef>
              <a:spcAft>
                <a:spcPts val="0"/>
              </a:spcAft>
              <a:buSzPts val="1400"/>
              <a:buChar char="-"/>
            </a:pPr>
            <a:r>
              <a:rPr lang="en"/>
              <a:t>Helps you </a:t>
            </a:r>
            <a:r>
              <a:rPr lang="en"/>
              <a:t>shortlist</a:t>
            </a:r>
            <a:r>
              <a:rPr lang="en"/>
              <a:t> people based on your goals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317500" lvl="0" marL="457200" rtl="0" algn="l">
              <a:lnSpc>
                <a:spcPct val="100000"/>
              </a:lnSpc>
              <a:spcBef>
                <a:spcPts val="0"/>
              </a:spcBef>
              <a:spcAft>
                <a:spcPts val="0"/>
              </a:spcAft>
              <a:buSzPts val="1400"/>
              <a:buChar char="-"/>
            </a:pPr>
            <a:r>
              <a:rPr lang="en"/>
              <a:t>Generates messages and reaches out them for you!</a:t>
            </a:r>
            <a:endParaRPr/>
          </a:p>
          <a:p>
            <a:pPr indent="-76200" lvl="0" marL="177800" rtl="0" algn="l">
              <a:lnSpc>
                <a:spcPct val="100000"/>
              </a:lnSpc>
              <a:spcBef>
                <a:spcPts val="800"/>
              </a:spcBef>
              <a:spcAft>
                <a:spcPts val="0"/>
              </a:spcAft>
              <a:buClr>
                <a:schemeClr val="dk1"/>
              </a:buClr>
              <a:buSzPts val="1500"/>
              <a:buNone/>
            </a:pPr>
            <a:r>
              <a:t/>
            </a:r>
            <a:endParaRPr/>
          </a:p>
        </p:txBody>
      </p:sp>
      <p:pic>
        <p:nvPicPr>
          <p:cNvPr descr="Connections" id="165" name="Google Shape;165;p29"/>
          <p:cNvPicPr preferRelativeResize="0"/>
          <p:nvPr/>
        </p:nvPicPr>
        <p:blipFill rotWithShape="1">
          <a:blip r:embed="rId3">
            <a:alphaModFix/>
          </a:blip>
          <a:srcRect b="0" l="0" r="0" t="0"/>
          <a:stretch/>
        </p:blipFill>
        <p:spPr>
          <a:xfrm>
            <a:off x="5615940" y="1576696"/>
            <a:ext cx="2927985" cy="2927985"/>
          </a:xfrm>
          <a:prstGeom prst="rect">
            <a:avLst/>
          </a:prstGeom>
          <a:noFill/>
          <a:ln>
            <a:noFill/>
          </a:ln>
        </p:spPr>
      </p:pic>
      <p:cxnSp>
        <p:nvCxnSpPr>
          <p:cNvPr id="166" name="Google Shape;166;p29"/>
          <p:cNvCxnSpPr/>
          <p:nvPr/>
        </p:nvCxnSpPr>
        <p:spPr>
          <a:xfrm>
            <a:off x="606799" y="4609199"/>
            <a:ext cx="7937126" cy="0"/>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0"/>
          <p:cNvSpPr txBox="1"/>
          <p:nvPr>
            <p:ph type="title"/>
          </p:nvPr>
        </p:nvSpPr>
        <p:spPr>
          <a:xfrm>
            <a:off x="525476" y="685800"/>
            <a:ext cx="8018449" cy="980694"/>
          </a:xfrm>
          <a:prstGeom prst="rect">
            <a:avLst/>
          </a:prstGeom>
          <a:noFill/>
          <a:ln>
            <a:noFill/>
          </a:ln>
        </p:spPr>
        <p:txBody>
          <a:bodyPr anchorCtr="0" anchor="t" bIns="34275" lIns="68575" spcFirstLastPara="1" rIns="68575" wrap="square" tIns="34275">
            <a:normAutofit/>
          </a:bodyPr>
          <a:lstStyle/>
          <a:p>
            <a:pPr indent="0" lvl="0" marL="0" rtl="0" algn="l">
              <a:lnSpc>
                <a:spcPct val="100000"/>
              </a:lnSpc>
              <a:spcBef>
                <a:spcPts val="0"/>
              </a:spcBef>
              <a:spcAft>
                <a:spcPts val="0"/>
              </a:spcAft>
              <a:buClr>
                <a:schemeClr val="dk1"/>
              </a:buClr>
              <a:buSzPts val="3000"/>
              <a:buFont typeface="Open Sans"/>
              <a:buNone/>
            </a:pPr>
            <a:r>
              <a:rPr lang="en" sz="3300"/>
              <a:t>TECH STACK</a:t>
            </a:r>
            <a:endParaRPr sz="3300"/>
          </a:p>
        </p:txBody>
      </p:sp>
      <p:grpSp>
        <p:nvGrpSpPr>
          <p:cNvPr id="172" name="Google Shape;172;p30"/>
          <p:cNvGrpSpPr/>
          <p:nvPr/>
        </p:nvGrpSpPr>
        <p:grpSpPr>
          <a:xfrm>
            <a:off x="529743" y="2272275"/>
            <a:ext cx="8009504" cy="1594312"/>
            <a:chOff x="6236" y="807200"/>
            <a:chExt cx="10679338" cy="2125749"/>
          </a:xfrm>
        </p:grpSpPr>
        <p:sp>
          <p:nvSpPr>
            <p:cNvPr id="173" name="Google Shape;173;p30"/>
            <p:cNvSpPr/>
            <p:nvPr/>
          </p:nvSpPr>
          <p:spPr>
            <a:xfrm>
              <a:off x="6236" y="807200"/>
              <a:ext cx="2480111" cy="2125749"/>
            </a:xfrm>
            <a:prstGeom prst="rect">
              <a:avLst/>
            </a:prstGeom>
            <a:blipFill rotWithShape="1">
              <a:blip r:embed="rId3">
                <a:alphaModFix/>
              </a:blip>
              <a:stretch>
                <a:fillRect b="0" l="-99997" r="-99997" t="0"/>
              </a:stretch>
            </a:blip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74" name="Google Shape;174;p30"/>
            <p:cNvSpPr/>
            <p:nvPr/>
          </p:nvSpPr>
          <p:spPr>
            <a:xfrm>
              <a:off x="6236" y="2295224"/>
              <a:ext cx="2480111" cy="510179"/>
            </a:xfrm>
            <a:prstGeom prst="rect">
              <a:avLst/>
            </a:prstGeom>
            <a:solidFill>
              <a:srgbClr val="C8C0C5">
                <a:alpha val="40000"/>
              </a:srgbClr>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75" name="Google Shape;175;p30"/>
            <p:cNvSpPr txBox="1"/>
            <p:nvPr/>
          </p:nvSpPr>
          <p:spPr>
            <a:xfrm>
              <a:off x="6236" y="2295224"/>
              <a:ext cx="2480111" cy="510179"/>
            </a:xfrm>
            <a:prstGeom prst="rect">
              <a:avLst/>
            </a:prstGeom>
            <a:noFill/>
            <a:ln>
              <a:noFill/>
            </a:ln>
          </p:spPr>
          <p:txBody>
            <a:bodyPr anchorCtr="0" anchor="ctr" bIns="51425" lIns="51425" spcFirstLastPara="1" rIns="51425" wrap="square" tIns="51425">
              <a:noAutofit/>
            </a:bodyPr>
            <a:lstStyle/>
            <a:p>
              <a:pPr indent="0" lvl="0" marL="0" marR="0" rtl="0" algn="ctr">
                <a:lnSpc>
                  <a:spcPct val="90000"/>
                </a:lnSpc>
                <a:spcBef>
                  <a:spcPts val="0"/>
                </a:spcBef>
                <a:spcAft>
                  <a:spcPts val="0"/>
                </a:spcAft>
                <a:buClr>
                  <a:schemeClr val="dk1"/>
                </a:buClr>
                <a:buSzPts val="2000"/>
                <a:buFont typeface="Lustria"/>
                <a:buNone/>
              </a:pPr>
              <a:r>
                <a:rPr b="0" i="0" lang="en" sz="2000" u="none" cap="none" strike="noStrike">
                  <a:solidFill>
                    <a:schemeClr val="dk1"/>
                  </a:solidFill>
                  <a:latin typeface="Lustria"/>
                  <a:ea typeface="Lustria"/>
                  <a:cs typeface="Lustria"/>
                  <a:sym typeface="Lustria"/>
                </a:rPr>
                <a:t>React.js</a:t>
              </a:r>
              <a:endParaRPr sz="1100"/>
            </a:p>
          </p:txBody>
        </p:sp>
        <p:sp>
          <p:nvSpPr>
            <p:cNvPr id="176" name="Google Shape;176;p30"/>
            <p:cNvSpPr/>
            <p:nvPr/>
          </p:nvSpPr>
          <p:spPr>
            <a:xfrm>
              <a:off x="2739312" y="807200"/>
              <a:ext cx="2480111" cy="2125749"/>
            </a:xfrm>
            <a:prstGeom prst="rect">
              <a:avLst/>
            </a:prstGeom>
            <a:blipFill rotWithShape="1">
              <a:blip r:embed="rId4">
                <a:alphaModFix/>
              </a:blip>
              <a:stretch>
                <a:fillRect b="0" l="-38998" r="-38997" t="0"/>
              </a:stretch>
            </a:blip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77" name="Google Shape;177;p30"/>
            <p:cNvSpPr/>
            <p:nvPr/>
          </p:nvSpPr>
          <p:spPr>
            <a:xfrm>
              <a:off x="2739312" y="2295224"/>
              <a:ext cx="2480111" cy="510179"/>
            </a:xfrm>
            <a:prstGeom prst="rect">
              <a:avLst/>
            </a:prstGeom>
            <a:solidFill>
              <a:srgbClr val="C8C0C5">
                <a:alpha val="40000"/>
              </a:srgbClr>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78" name="Google Shape;178;p30"/>
            <p:cNvSpPr txBox="1"/>
            <p:nvPr/>
          </p:nvSpPr>
          <p:spPr>
            <a:xfrm>
              <a:off x="2739312" y="2295224"/>
              <a:ext cx="2480111" cy="510179"/>
            </a:xfrm>
            <a:prstGeom prst="rect">
              <a:avLst/>
            </a:prstGeom>
            <a:noFill/>
            <a:ln>
              <a:noFill/>
            </a:ln>
          </p:spPr>
          <p:txBody>
            <a:bodyPr anchorCtr="0" anchor="ctr" bIns="51425" lIns="51425" spcFirstLastPara="1" rIns="51425" wrap="square" tIns="51425">
              <a:noAutofit/>
            </a:bodyPr>
            <a:lstStyle/>
            <a:p>
              <a:pPr indent="0" lvl="0" marL="0" marR="0" rtl="0" algn="ctr">
                <a:lnSpc>
                  <a:spcPct val="90000"/>
                </a:lnSpc>
                <a:spcBef>
                  <a:spcPts val="0"/>
                </a:spcBef>
                <a:spcAft>
                  <a:spcPts val="0"/>
                </a:spcAft>
                <a:buClr>
                  <a:schemeClr val="dk1"/>
                </a:buClr>
                <a:buSzPts val="2000"/>
                <a:buFont typeface="Lustria"/>
                <a:buNone/>
              </a:pPr>
              <a:r>
                <a:rPr b="0" i="0" lang="en" sz="2000" u="none" cap="none" strike="noStrike">
                  <a:solidFill>
                    <a:schemeClr val="dk1"/>
                  </a:solidFill>
                  <a:latin typeface="Lustria"/>
                  <a:ea typeface="Lustria"/>
                  <a:cs typeface="Lustria"/>
                  <a:sym typeface="Lustria"/>
                </a:rPr>
                <a:t>Typescript</a:t>
              </a:r>
              <a:endParaRPr b="0" i="0" sz="2000" u="none" cap="none" strike="noStrike">
                <a:solidFill>
                  <a:schemeClr val="dk1"/>
                </a:solidFill>
                <a:latin typeface="Lustria"/>
                <a:ea typeface="Lustria"/>
                <a:cs typeface="Lustria"/>
                <a:sym typeface="Lustria"/>
              </a:endParaRPr>
            </a:p>
          </p:txBody>
        </p:sp>
        <p:sp>
          <p:nvSpPr>
            <p:cNvPr id="179" name="Google Shape;179;p30"/>
            <p:cNvSpPr/>
            <p:nvPr/>
          </p:nvSpPr>
          <p:spPr>
            <a:xfrm>
              <a:off x="5472388" y="807200"/>
              <a:ext cx="2480111" cy="2125749"/>
            </a:xfrm>
            <a:prstGeom prst="rect">
              <a:avLst/>
            </a:prstGeom>
            <a:blipFill rotWithShape="1">
              <a:blip r:embed="rId5">
                <a:alphaModFix/>
              </a:blip>
              <a:stretch>
                <a:fillRect b="12499" l="0" r="0" t="12499"/>
              </a:stretch>
            </a:blip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80" name="Google Shape;180;p30"/>
            <p:cNvSpPr/>
            <p:nvPr/>
          </p:nvSpPr>
          <p:spPr>
            <a:xfrm>
              <a:off x="5472388" y="2295224"/>
              <a:ext cx="2480111" cy="510179"/>
            </a:xfrm>
            <a:prstGeom prst="rect">
              <a:avLst/>
            </a:prstGeom>
            <a:solidFill>
              <a:srgbClr val="C8C0C5">
                <a:alpha val="40000"/>
              </a:srgbClr>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81" name="Google Shape;181;p30"/>
            <p:cNvSpPr txBox="1"/>
            <p:nvPr/>
          </p:nvSpPr>
          <p:spPr>
            <a:xfrm>
              <a:off x="5472388" y="2295224"/>
              <a:ext cx="2480111" cy="510179"/>
            </a:xfrm>
            <a:prstGeom prst="rect">
              <a:avLst/>
            </a:prstGeom>
            <a:noFill/>
            <a:ln>
              <a:noFill/>
            </a:ln>
          </p:spPr>
          <p:txBody>
            <a:bodyPr anchorCtr="0" anchor="ctr" bIns="51425" lIns="51425" spcFirstLastPara="1" rIns="51425" wrap="square" tIns="51425">
              <a:noAutofit/>
            </a:bodyPr>
            <a:lstStyle/>
            <a:p>
              <a:pPr indent="0" lvl="0" marL="0" marR="0" rtl="0" algn="ctr">
                <a:lnSpc>
                  <a:spcPct val="90000"/>
                </a:lnSpc>
                <a:spcBef>
                  <a:spcPts val="0"/>
                </a:spcBef>
                <a:spcAft>
                  <a:spcPts val="0"/>
                </a:spcAft>
                <a:buClr>
                  <a:schemeClr val="dk1"/>
                </a:buClr>
                <a:buSzPts val="2000"/>
                <a:buFont typeface="Lustria"/>
                <a:buNone/>
              </a:pPr>
              <a:r>
                <a:rPr b="0" i="0" lang="en" sz="2000" u="none" cap="none" strike="noStrike">
                  <a:solidFill>
                    <a:schemeClr val="dk1"/>
                  </a:solidFill>
                  <a:latin typeface="Lustria"/>
                  <a:ea typeface="Lustria"/>
                  <a:cs typeface="Lustria"/>
                  <a:sym typeface="Lustria"/>
                </a:rPr>
                <a:t>Open AI</a:t>
              </a:r>
              <a:endParaRPr b="0" i="0" sz="2000" u="none" cap="none" strike="noStrike">
                <a:solidFill>
                  <a:schemeClr val="dk1"/>
                </a:solidFill>
                <a:latin typeface="Lustria"/>
                <a:ea typeface="Lustria"/>
                <a:cs typeface="Lustria"/>
                <a:sym typeface="Lustria"/>
              </a:endParaRPr>
            </a:p>
          </p:txBody>
        </p:sp>
        <p:sp>
          <p:nvSpPr>
            <p:cNvPr id="182" name="Google Shape;182;p30"/>
            <p:cNvSpPr/>
            <p:nvPr/>
          </p:nvSpPr>
          <p:spPr>
            <a:xfrm>
              <a:off x="8205463" y="807200"/>
              <a:ext cx="2480111" cy="2125749"/>
            </a:xfrm>
            <a:prstGeom prst="rect">
              <a:avLst/>
            </a:prstGeom>
            <a:blipFill rotWithShape="1">
              <a:blip r:embed="rId6">
                <a:alphaModFix/>
              </a:blip>
              <a:stretch>
                <a:fillRect b="0" l="-50000" r="-50000" t="0"/>
              </a:stretch>
            </a:blip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83" name="Google Shape;183;p30"/>
            <p:cNvSpPr/>
            <p:nvPr/>
          </p:nvSpPr>
          <p:spPr>
            <a:xfrm>
              <a:off x="8205463" y="2295224"/>
              <a:ext cx="2480111" cy="510179"/>
            </a:xfrm>
            <a:prstGeom prst="rect">
              <a:avLst/>
            </a:prstGeom>
            <a:solidFill>
              <a:srgbClr val="C8C0C5">
                <a:alpha val="40000"/>
              </a:srgbClr>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84" name="Google Shape;184;p30"/>
            <p:cNvSpPr txBox="1"/>
            <p:nvPr/>
          </p:nvSpPr>
          <p:spPr>
            <a:xfrm>
              <a:off x="8205463" y="2295224"/>
              <a:ext cx="2480111" cy="510179"/>
            </a:xfrm>
            <a:prstGeom prst="rect">
              <a:avLst/>
            </a:prstGeom>
            <a:noFill/>
            <a:ln>
              <a:noFill/>
            </a:ln>
          </p:spPr>
          <p:txBody>
            <a:bodyPr anchorCtr="0" anchor="ctr" bIns="51425" lIns="51425" spcFirstLastPara="1" rIns="51425" wrap="square" tIns="51425">
              <a:noAutofit/>
            </a:bodyPr>
            <a:lstStyle/>
            <a:p>
              <a:pPr indent="0" lvl="0" marL="0" marR="0" rtl="0" algn="ctr">
                <a:lnSpc>
                  <a:spcPct val="90000"/>
                </a:lnSpc>
                <a:spcBef>
                  <a:spcPts val="0"/>
                </a:spcBef>
                <a:spcAft>
                  <a:spcPts val="0"/>
                </a:spcAft>
                <a:buClr>
                  <a:schemeClr val="dk1"/>
                </a:buClr>
                <a:buSzPts val="2000"/>
                <a:buFont typeface="Lustria"/>
                <a:buNone/>
              </a:pPr>
              <a:r>
                <a:rPr b="0" i="0" lang="en" sz="2000" u="none" cap="none" strike="noStrike">
                  <a:solidFill>
                    <a:schemeClr val="dk1"/>
                  </a:solidFill>
                  <a:latin typeface="Lustria"/>
                  <a:ea typeface="Lustria"/>
                  <a:cs typeface="Lustria"/>
                  <a:sym typeface="Lustria"/>
                </a:rPr>
                <a:t>Supabase</a:t>
              </a:r>
              <a:endParaRPr b="0" i="0" sz="2000" u="none" cap="none" strike="noStrike">
                <a:solidFill>
                  <a:schemeClr val="dk1"/>
                </a:solidFill>
                <a:latin typeface="Lustria"/>
                <a:ea typeface="Lustria"/>
                <a:cs typeface="Lustria"/>
                <a:sym typeface="Lustria"/>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8" name="Shape 188"/>
        <p:cNvGrpSpPr/>
        <p:nvPr/>
      </p:nvGrpSpPr>
      <p:grpSpPr>
        <a:xfrm>
          <a:off x="0" y="0"/>
          <a:ext cx="0" cy="0"/>
          <a:chOff x="0" y="0"/>
          <a:chExt cx="0" cy="0"/>
        </a:xfrm>
      </p:grpSpPr>
      <p:sp>
        <p:nvSpPr>
          <p:cNvPr id="189" name="Google Shape;189;p31"/>
          <p:cNvSpPr/>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Lustria"/>
              <a:ea typeface="Lustria"/>
              <a:cs typeface="Lustria"/>
              <a:sym typeface="Lustria"/>
            </a:endParaRPr>
          </a:p>
        </p:txBody>
      </p:sp>
      <p:sp>
        <p:nvSpPr>
          <p:cNvPr id="190" name="Google Shape;190;p31"/>
          <p:cNvSpPr txBox="1"/>
          <p:nvPr>
            <p:ph type="title"/>
          </p:nvPr>
        </p:nvSpPr>
        <p:spPr>
          <a:xfrm>
            <a:off x="3936492" y="685800"/>
            <a:ext cx="4677300" cy="980700"/>
          </a:xfrm>
          <a:prstGeom prst="rect">
            <a:avLst/>
          </a:prstGeom>
          <a:noFill/>
          <a:ln>
            <a:noFill/>
          </a:ln>
        </p:spPr>
        <p:txBody>
          <a:bodyPr anchorCtr="0" anchor="t" bIns="34275" lIns="68575" spcFirstLastPara="1" rIns="68575" wrap="square" tIns="34275">
            <a:normAutofit/>
          </a:bodyPr>
          <a:lstStyle/>
          <a:p>
            <a:pPr indent="0" lvl="0" marL="0" rtl="0" algn="l">
              <a:lnSpc>
                <a:spcPct val="100000"/>
              </a:lnSpc>
              <a:spcBef>
                <a:spcPts val="0"/>
              </a:spcBef>
              <a:spcAft>
                <a:spcPts val="0"/>
              </a:spcAft>
              <a:buClr>
                <a:schemeClr val="dk1"/>
              </a:buClr>
              <a:buSzPts val="3000"/>
              <a:buFont typeface="Open Sans"/>
              <a:buNone/>
            </a:pPr>
            <a:r>
              <a:rPr lang="en"/>
              <a:t>Market</a:t>
            </a:r>
            <a:endParaRPr/>
          </a:p>
        </p:txBody>
      </p:sp>
      <p:pic>
        <p:nvPicPr>
          <p:cNvPr descr="Computer code representation." id="191" name="Google Shape;191;p31"/>
          <p:cNvPicPr preferRelativeResize="0"/>
          <p:nvPr/>
        </p:nvPicPr>
        <p:blipFill rotWithShape="1">
          <a:blip r:embed="rId3">
            <a:alphaModFix/>
          </a:blip>
          <a:srcRect b="0" l="37001" r="24919" t="0"/>
          <a:stretch/>
        </p:blipFill>
        <p:spPr>
          <a:xfrm>
            <a:off x="15" y="-1"/>
            <a:ext cx="3497564" cy="5143501"/>
          </a:xfrm>
          <a:prstGeom prst="rect">
            <a:avLst/>
          </a:prstGeom>
          <a:noFill/>
          <a:ln>
            <a:noFill/>
          </a:ln>
        </p:spPr>
      </p:pic>
      <p:cxnSp>
        <p:nvCxnSpPr>
          <p:cNvPr id="192" name="Google Shape;192;p31"/>
          <p:cNvCxnSpPr/>
          <p:nvPr/>
        </p:nvCxnSpPr>
        <p:spPr>
          <a:xfrm>
            <a:off x="4010153" y="541782"/>
            <a:ext cx="1228800" cy="0"/>
          </a:xfrm>
          <a:prstGeom prst="straightConnector1">
            <a:avLst/>
          </a:prstGeom>
          <a:noFill/>
          <a:ln cap="flat" cmpd="sng" w="44450">
            <a:solidFill>
              <a:schemeClr val="dk1"/>
            </a:solidFill>
            <a:prstDash val="solid"/>
            <a:miter lim="800000"/>
            <a:headEnd len="sm" w="sm" type="none"/>
            <a:tailEnd len="sm" w="sm" type="none"/>
          </a:ln>
        </p:spPr>
      </p:cxnSp>
      <p:sp>
        <p:nvSpPr>
          <p:cNvPr id="193" name="Google Shape;193;p31"/>
          <p:cNvSpPr txBox="1"/>
          <p:nvPr>
            <p:ph idx="1" type="body"/>
          </p:nvPr>
        </p:nvSpPr>
        <p:spPr>
          <a:xfrm>
            <a:off x="3936492" y="1666494"/>
            <a:ext cx="4677300" cy="2955900"/>
          </a:xfrm>
          <a:prstGeom prst="rect">
            <a:avLst/>
          </a:prstGeom>
          <a:noFill/>
          <a:ln>
            <a:noFill/>
          </a:ln>
        </p:spPr>
        <p:txBody>
          <a:bodyPr anchorCtr="0" anchor="t" bIns="34275" lIns="68575" spcFirstLastPara="1" rIns="68575" wrap="square" tIns="34275">
            <a:normAutofit/>
          </a:bodyPr>
          <a:lstStyle/>
          <a:p>
            <a:pPr indent="-165100" lvl="0" marL="177800" rtl="0" algn="l">
              <a:lnSpc>
                <a:spcPct val="110000"/>
              </a:lnSpc>
              <a:spcBef>
                <a:spcPts val="800"/>
              </a:spcBef>
              <a:spcAft>
                <a:spcPts val="0"/>
              </a:spcAft>
              <a:buSzPts val="1400"/>
              <a:buChar char="•"/>
            </a:pPr>
            <a:r>
              <a:rPr lang="en"/>
              <a:t>Community Builders, Event Organizers</a:t>
            </a:r>
            <a:endParaRPr/>
          </a:p>
          <a:p>
            <a:pPr indent="0" lvl="0" marL="0" rtl="0" algn="l">
              <a:lnSpc>
                <a:spcPct val="110000"/>
              </a:lnSpc>
              <a:spcBef>
                <a:spcPts val="800"/>
              </a:spcBef>
              <a:spcAft>
                <a:spcPts val="0"/>
              </a:spcAft>
              <a:buNone/>
            </a:pPr>
            <a:r>
              <a:t/>
            </a:r>
            <a:endParaRPr/>
          </a:p>
          <a:p>
            <a:pPr indent="0" lvl="0" marL="0" rtl="0" algn="l">
              <a:lnSpc>
                <a:spcPct val="110000"/>
              </a:lnSpc>
              <a:spcBef>
                <a:spcPts val="800"/>
              </a:spcBef>
              <a:spcAft>
                <a:spcPts val="0"/>
              </a:spcAft>
              <a:buNone/>
            </a:pPr>
            <a:r>
              <a:t/>
            </a:r>
            <a:endParaRPr/>
          </a:p>
          <a:p>
            <a:pPr indent="-165100" lvl="0" marL="177800" rtl="0" algn="l">
              <a:lnSpc>
                <a:spcPct val="110000"/>
              </a:lnSpc>
              <a:spcBef>
                <a:spcPts val="800"/>
              </a:spcBef>
              <a:spcAft>
                <a:spcPts val="0"/>
              </a:spcAft>
              <a:buSzPts val="1400"/>
              <a:buChar char="•"/>
            </a:pPr>
            <a:r>
              <a:rPr lang="en"/>
              <a:t>Startup Founders</a:t>
            </a:r>
            <a:endParaRPr/>
          </a:p>
          <a:p>
            <a:pPr indent="0" lvl="0" marL="0" rtl="0" algn="l">
              <a:lnSpc>
                <a:spcPct val="110000"/>
              </a:lnSpc>
              <a:spcBef>
                <a:spcPts val="800"/>
              </a:spcBef>
              <a:spcAft>
                <a:spcPts val="0"/>
              </a:spcAft>
              <a:buNone/>
            </a:pPr>
            <a:r>
              <a:t/>
            </a:r>
            <a:endParaRPr/>
          </a:p>
          <a:p>
            <a:pPr indent="0" lvl="0" marL="0" rtl="0" algn="l">
              <a:lnSpc>
                <a:spcPct val="110000"/>
              </a:lnSpc>
              <a:spcBef>
                <a:spcPts val="800"/>
              </a:spcBef>
              <a:spcAft>
                <a:spcPts val="0"/>
              </a:spcAft>
              <a:buNone/>
            </a:pPr>
            <a:r>
              <a:t/>
            </a:r>
            <a:endParaRPr/>
          </a:p>
          <a:p>
            <a:pPr indent="-165100" lvl="0" marL="177800" rtl="0" algn="l">
              <a:lnSpc>
                <a:spcPct val="110000"/>
              </a:lnSpc>
              <a:spcBef>
                <a:spcPts val="800"/>
              </a:spcBef>
              <a:spcAft>
                <a:spcPts val="0"/>
              </a:spcAft>
              <a:buSzPts val="1400"/>
              <a:buChar char="•"/>
            </a:pPr>
            <a:r>
              <a:rPr lang="en"/>
              <a:t>Universities</a:t>
            </a:r>
            <a:endParaRPr/>
          </a:p>
          <a:p>
            <a:pPr indent="-76200" lvl="0" marL="177800" rtl="0" algn="l">
              <a:lnSpc>
                <a:spcPct val="110000"/>
              </a:lnSpc>
              <a:spcBef>
                <a:spcPts val="800"/>
              </a:spcBef>
              <a:spcAft>
                <a:spcPts val="0"/>
              </a:spcAft>
              <a:buClr>
                <a:schemeClr val="dk1"/>
              </a:buClr>
              <a:buSzPts val="15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197" name="Shape 197"/>
        <p:cNvGrpSpPr/>
        <p:nvPr/>
      </p:nvGrpSpPr>
      <p:grpSpPr>
        <a:xfrm>
          <a:off x="0" y="0"/>
          <a:ext cx="0" cy="0"/>
          <a:chOff x="0" y="0"/>
          <a:chExt cx="0" cy="0"/>
        </a:xfrm>
      </p:grpSpPr>
      <p:sp>
        <p:nvSpPr>
          <p:cNvPr id="198" name="Google Shape;198;p32"/>
          <p:cNvSpPr/>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Lustria"/>
              <a:ea typeface="Lustria"/>
              <a:cs typeface="Lustria"/>
              <a:sym typeface="Lustria"/>
            </a:endParaRPr>
          </a:p>
        </p:txBody>
      </p:sp>
      <p:sp>
        <p:nvSpPr>
          <p:cNvPr id="199" name="Google Shape;199;p32"/>
          <p:cNvSpPr txBox="1"/>
          <p:nvPr>
            <p:ph type="title"/>
          </p:nvPr>
        </p:nvSpPr>
        <p:spPr>
          <a:xfrm>
            <a:off x="528066" y="685800"/>
            <a:ext cx="8098632" cy="788936"/>
          </a:xfrm>
          <a:prstGeom prst="rect">
            <a:avLst/>
          </a:prstGeom>
          <a:noFill/>
          <a:ln>
            <a:noFill/>
          </a:ln>
        </p:spPr>
        <p:txBody>
          <a:bodyPr anchorCtr="0" anchor="t" bIns="34275" lIns="68575" spcFirstLastPara="1" rIns="68575" wrap="square" tIns="34275">
            <a:normAutofit/>
          </a:bodyPr>
          <a:lstStyle/>
          <a:p>
            <a:pPr indent="0" lvl="0" marL="0" rtl="0" algn="l">
              <a:lnSpc>
                <a:spcPct val="100000"/>
              </a:lnSpc>
              <a:spcBef>
                <a:spcPts val="0"/>
              </a:spcBef>
              <a:spcAft>
                <a:spcPts val="0"/>
              </a:spcAft>
              <a:buClr>
                <a:schemeClr val="dk1"/>
              </a:buClr>
              <a:buSzPts val="3000"/>
              <a:buFont typeface="Open Sans"/>
              <a:buNone/>
            </a:pPr>
            <a:r>
              <a:rPr lang="en" sz="2500"/>
              <a:t>MARKET SEGMENTS</a:t>
            </a:r>
            <a:endParaRPr sz="2500"/>
          </a:p>
        </p:txBody>
      </p:sp>
      <p:cxnSp>
        <p:nvCxnSpPr>
          <p:cNvPr id="200" name="Google Shape;200;p32"/>
          <p:cNvCxnSpPr/>
          <p:nvPr/>
        </p:nvCxnSpPr>
        <p:spPr>
          <a:xfrm>
            <a:off x="600075" y="542925"/>
            <a:ext cx="1228725" cy="0"/>
          </a:xfrm>
          <a:prstGeom prst="straightConnector1">
            <a:avLst/>
          </a:prstGeom>
          <a:noFill/>
          <a:ln cap="flat" cmpd="sng" w="44450">
            <a:solidFill>
              <a:schemeClr val="dk1"/>
            </a:solidFill>
            <a:prstDash val="solid"/>
            <a:miter lim="800000"/>
            <a:headEnd len="sm" w="sm" type="none"/>
            <a:tailEnd len="sm" w="sm" type="none"/>
          </a:ln>
        </p:spPr>
      </p:cxnSp>
      <p:graphicFrame>
        <p:nvGraphicFramePr>
          <p:cNvPr id="201" name="Google Shape;201;p32"/>
          <p:cNvGraphicFramePr/>
          <p:nvPr/>
        </p:nvGraphicFramePr>
        <p:xfrm>
          <a:off x="1088985" y="1707356"/>
          <a:ext cx="3000000" cy="3000000"/>
        </p:xfrm>
        <a:graphic>
          <a:graphicData uri="http://schemas.openxmlformats.org/drawingml/2006/table">
            <a:tbl>
              <a:tblPr bandRow="1" firstRow="1">
                <a:noFill/>
                <a:tableStyleId>{709C7E4F-9810-4C79-8773-61A0DF22E5FE}</a:tableStyleId>
              </a:tblPr>
              <a:tblGrid>
                <a:gridCol w="2276475"/>
                <a:gridCol w="2368950"/>
                <a:gridCol w="2349150"/>
              </a:tblGrid>
              <a:tr h="393400">
                <a:tc>
                  <a:txBody>
                    <a:bodyPr/>
                    <a:lstStyle/>
                    <a:p>
                      <a:pPr indent="0" lvl="0" marL="0" marR="0" rtl="0" algn="l">
                        <a:spcBef>
                          <a:spcPts val="0"/>
                        </a:spcBef>
                        <a:spcAft>
                          <a:spcPts val="0"/>
                        </a:spcAft>
                        <a:buNone/>
                      </a:pPr>
                      <a:r>
                        <a:rPr lang="en" sz="1200">
                          <a:solidFill>
                            <a:srgbClr val="3F3F3F"/>
                          </a:solidFill>
                        </a:rPr>
                        <a:t>Market Segment</a:t>
                      </a:r>
                      <a:endParaRPr sz="1100"/>
                    </a:p>
                  </a:txBody>
                  <a:tcPr marT="92225" marB="92225" marR="922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 sz="1200">
                          <a:solidFill>
                            <a:srgbClr val="3F3F3F"/>
                          </a:solidFill>
                        </a:rPr>
                        <a:t>Description</a:t>
                      </a:r>
                      <a:endParaRPr sz="1100"/>
                    </a:p>
                  </a:txBody>
                  <a:tcPr marT="92225" marB="92225" marR="922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 sz="1200">
                          <a:solidFill>
                            <a:srgbClr val="3F3F3F"/>
                          </a:solidFill>
                        </a:rPr>
                        <a:t>Size (2024–2025 Estimates)</a:t>
                      </a:r>
                      <a:endParaRPr sz="1100"/>
                    </a:p>
                  </a:txBody>
                  <a:tcPr marT="92225" marB="92225" marR="922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8F9A9D">
                          <a:alpha val="6000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71275">
                <a:tc>
                  <a:txBody>
                    <a:bodyPr/>
                    <a:lstStyle/>
                    <a:p>
                      <a:pPr indent="0" lvl="0" marL="0" marR="0" rtl="0" algn="l">
                        <a:spcBef>
                          <a:spcPts val="0"/>
                        </a:spcBef>
                        <a:spcAft>
                          <a:spcPts val="0"/>
                        </a:spcAft>
                        <a:buNone/>
                      </a:pPr>
                      <a:r>
                        <a:rPr b="1" lang="en" sz="1000">
                          <a:solidFill>
                            <a:srgbClr val="3F3F3F"/>
                          </a:solidFill>
                        </a:rPr>
                        <a:t>Professional Events &amp; Conferences</a:t>
                      </a:r>
                      <a:endParaRPr sz="1000">
                        <a:solidFill>
                          <a:srgbClr val="3F3F3F"/>
                        </a:solidFill>
                      </a:endParaRPr>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Includes tech summits, startup expos, product meetups</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$30B+ global market, 10M+ annual attendees (U.S.)</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r>
              <a:tr h="471275">
                <a:tc>
                  <a:txBody>
                    <a:bodyPr/>
                    <a:lstStyle/>
                    <a:p>
                      <a:pPr indent="0" lvl="0" marL="0" marR="0" rtl="0" algn="l">
                        <a:spcBef>
                          <a:spcPts val="0"/>
                        </a:spcBef>
                        <a:spcAft>
                          <a:spcPts val="0"/>
                        </a:spcAft>
                        <a:buNone/>
                      </a:pPr>
                      <a:r>
                        <a:rPr b="1" lang="en" sz="1000">
                          <a:solidFill>
                            <a:srgbClr val="3F3F3F"/>
                          </a:solidFill>
                        </a:rPr>
                        <a:t>University Career Services &amp; Alumni Networks</a:t>
                      </a:r>
                      <a:endParaRPr sz="1000">
                        <a:solidFill>
                          <a:srgbClr val="3F3F3F"/>
                        </a:solidFill>
                      </a:endParaRPr>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Events organized by CMU, Stanford, etc.</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~20M active alumni + 4M college grads/year in U.S.</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r>
              <a:tr h="471275">
                <a:tc>
                  <a:txBody>
                    <a:bodyPr/>
                    <a:lstStyle/>
                    <a:p>
                      <a:pPr indent="0" lvl="0" marL="0" marR="0" rtl="0" algn="l">
                        <a:spcBef>
                          <a:spcPts val="0"/>
                        </a:spcBef>
                        <a:spcAft>
                          <a:spcPts val="0"/>
                        </a:spcAft>
                        <a:buNone/>
                      </a:pPr>
                      <a:r>
                        <a:rPr b="1" lang="en" sz="1000">
                          <a:solidFill>
                            <a:srgbClr val="3F3F3F"/>
                          </a:solidFill>
                        </a:rPr>
                        <a:t>Online Communities &amp; Creator Events</a:t>
                      </a:r>
                      <a:endParaRPr sz="1000">
                        <a:solidFill>
                          <a:srgbClr val="3F3F3F"/>
                        </a:solidFill>
                      </a:endParaRPr>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Events via Luma, Circle, Discord, Twitter Spaces</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50M+ creators, 1.5B community members globally</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r>
              <a:tr h="471275">
                <a:tc>
                  <a:txBody>
                    <a:bodyPr/>
                    <a:lstStyle/>
                    <a:p>
                      <a:pPr indent="0" lvl="0" marL="0" marR="0" rtl="0" algn="l">
                        <a:spcBef>
                          <a:spcPts val="0"/>
                        </a:spcBef>
                        <a:spcAft>
                          <a:spcPts val="0"/>
                        </a:spcAft>
                        <a:buNone/>
                      </a:pPr>
                      <a:r>
                        <a:rPr b="1" lang="en" sz="1000">
                          <a:solidFill>
                            <a:srgbClr val="3F3F3F"/>
                          </a:solidFill>
                        </a:rPr>
                        <a:t>Startup Ecosystem</a:t>
                      </a:r>
                      <a:endParaRPr sz="1000">
                        <a:solidFill>
                          <a:srgbClr val="3F3F3F"/>
                        </a:solidFill>
                      </a:endParaRPr>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Founders, angels, accelerators like YC or Techstars</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1M+ early-stage startups, 30K+ events/year</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B4BCBE">
                        <a:alpha val="34901"/>
                      </a:srgbClr>
                    </a:solidFill>
                  </a:tcPr>
                </a:tc>
              </a:tr>
              <a:tr h="614700">
                <a:tc>
                  <a:txBody>
                    <a:bodyPr/>
                    <a:lstStyle/>
                    <a:p>
                      <a:pPr indent="0" lvl="0" marL="0" marR="0" rtl="0" algn="l">
                        <a:spcBef>
                          <a:spcPts val="0"/>
                        </a:spcBef>
                        <a:spcAft>
                          <a:spcPts val="0"/>
                        </a:spcAft>
                        <a:buNone/>
                      </a:pPr>
                      <a:r>
                        <a:rPr b="1" lang="en" sz="1000">
                          <a:solidFill>
                            <a:srgbClr val="3F3F3F"/>
                          </a:solidFill>
                        </a:rPr>
                        <a:t>Hybrid/Dating &amp; Social Mixers</a:t>
                      </a:r>
                      <a:endParaRPr sz="1000">
                        <a:solidFill>
                          <a:srgbClr val="3F3F3F"/>
                        </a:solidFill>
                      </a:endParaRPr>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Interest-based events, IRL meetups, and casual networking</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c>
                  <a:txBody>
                    <a:bodyPr/>
                    <a:lstStyle/>
                    <a:p>
                      <a:pPr indent="0" lvl="0" marL="0" marR="0" rtl="0" algn="l">
                        <a:spcBef>
                          <a:spcPts val="0"/>
                        </a:spcBef>
                        <a:spcAft>
                          <a:spcPts val="0"/>
                        </a:spcAft>
                        <a:buNone/>
                      </a:pPr>
                      <a:r>
                        <a:rPr lang="en" sz="1000">
                          <a:solidFill>
                            <a:srgbClr val="3F3F3F"/>
                          </a:solidFill>
                        </a:rPr>
                        <a:t>Growing trend post-pandemic; apps/events see 50–100M+ users globally</a:t>
                      </a:r>
                      <a:endParaRPr sz="1100"/>
                    </a:p>
                  </a:txBody>
                  <a:tcPr marT="79925" marB="79925" marR="79925" marL="1536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9050">
                      <a:solidFill>
                        <a:srgbClr val="FFFFFF"/>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B4BCBE">
                        <a:alpha val="34901"/>
                      </a:srgbClr>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